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8" r:id="rId1"/>
  </p:sldMasterIdLst>
  <p:notesMasterIdLst>
    <p:notesMasterId r:id="rId11"/>
  </p:notesMasterIdLst>
  <p:sldIdLst>
    <p:sldId id="256" r:id="rId2"/>
    <p:sldId id="259" r:id="rId3"/>
    <p:sldId id="261" r:id="rId4"/>
    <p:sldId id="290" r:id="rId5"/>
    <p:sldId id="292" r:id="rId6"/>
    <p:sldId id="285" r:id="rId7"/>
    <p:sldId id="291" r:id="rId8"/>
    <p:sldId id="287" r:id="rId9"/>
    <p:sldId id="283" r:id="rId10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12"/>
      <p:bold r:id="rId13"/>
    </p:embeddedFont>
    <p:embeddedFont>
      <p:font typeface="배달의민족 도현" panose="020B0600000101010101" pitchFamily="50" charset="-127"/>
      <p:regular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1CF85218-901E-4830-93AF-56D2EA9747C9}">
  <a:tblStyle styleId="{1CF85218-901E-4830-93AF-56D2EA9747C9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174" autoAdjust="0"/>
  </p:normalViewPr>
  <p:slideViewPr>
    <p:cSldViewPr snapToGrid="0">
      <p:cViewPr varScale="1">
        <p:scale>
          <a:sx n="64" d="100"/>
          <a:sy n="64" d="100"/>
        </p:scale>
        <p:origin x="174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44B99E-5617-43B1-B91D-AE61F5B44544}" type="doc">
      <dgm:prSet loTypeId="urn:microsoft.com/office/officeart/2005/8/layout/h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pPr latinLnBrk="1"/>
          <a:endParaRPr lang="ko-KR" altLang="en-US"/>
        </a:p>
      </dgm:t>
    </dgm:pt>
    <dgm:pt modelId="{44BE426C-CF7D-4E10-934D-1160110D0A9F}">
      <dgm:prSet phldrT="[텍스트]" custT="1"/>
      <dgm:spPr/>
      <dgm:t>
        <a:bodyPr/>
        <a:lstStyle/>
        <a:p>
          <a:pPr latinLnBrk="1"/>
          <a:r>
            <a: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성능 요구</a:t>
          </a:r>
        </a:p>
      </dgm:t>
    </dgm:pt>
    <dgm:pt modelId="{620AF371-0ECE-4534-9152-DC185E9254B3}" type="parTrans" cxnId="{864A05CB-5339-4CDE-828F-F8516187EC4F}">
      <dgm:prSet/>
      <dgm:spPr/>
      <dgm:t>
        <a:bodyPr/>
        <a:lstStyle/>
        <a:p>
          <a:pPr latinLnBrk="1"/>
          <a:endParaRPr lang="ko-KR" altLang="en-US" sz="1000"/>
        </a:p>
      </dgm:t>
    </dgm:pt>
    <dgm:pt modelId="{53C07115-7AAA-4FFD-9ABE-0F5A4A7DB5F4}" type="sibTrans" cxnId="{864A05CB-5339-4CDE-828F-F8516187EC4F}">
      <dgm:prSet/>
      <dgm:spPr/>
      <dgm:t>
        <a:bodyPr/>
        <a:lstStyle/>
        <a:p>
          <a:pPr latinLnBrk="1"/>
          <a:endParaRPr lang="ko-KR" altLang="en-US" sz="1000"/>
        </a:p>
      </dgm:t>
    </dgm:pt>
    <dgm:pt modelId="{3B42696B-F9E8-4081-A186-F215F615FFC0}">
      <dgm:prSet phldrT="[텍스트]" custT="1"/>
      <dgm:spPr/>
      <dgm:t>
        <a:bodyPr/>
        <a:lstStyle/>
        <a:p>
          <a:pPr latinLnBrk="1">
            <a:lnSpc>
              <a:spcPct val="150000"/>
            </a:lnSpc>
          </a:pPr>
          <a:r>
            <a:rPr lang="ko-KR" altLang="en-US" sz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시스템의 버튼을 눌렀을 시 </a:t>
          </a:r>
          <a:r>
            <a:rPr lang="en-US" altLang="ko-KR" sz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0.5</a:t>
          </a:r>
          <a:r>
            <a:rPr lang="ko-KR" altLang="en-US" sz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초 이내에 해당 기능을 호출 할 것</a:t>
          </a:r>
        </a:p>
      </dgm:t>
    </dgm:pt>
    <dgm:pt modelId="{6E9E0DA6-12E0-4BD5-A839-4E8C68B87ECD}" type="parTrans" cxnId="{5B17D91E-F526-4C67-BB17-803B3E69C25F}">
      <dgm:prSet/>
      <dgm:spPr/>
      <dgm:t>
        <a:bodyPr/>
        <a:lstStyle/>
        <a:p>
          <a:pPr latinLnBrk="1"/>
          <a:endParaRPr lang="ko-KR" altLang="en-US" sz="1000"/>
        </a:p>
      </dgm:t>
    </dgm:pt>
    <dgm:pt modelId="{BA95EECC-9951-4769-A8FE-E165B68AF051}" type="sibTrans" cxnId="{5B17D91E-F526-4C67-BB17-803B3E69C25F}">
      <dgm:prSet/>
      <dgm:spPr/>
      <dgm:t>
        <a:bodyPr/>
        <a:lstStyle/>
        <a:p>
          <a:pPr latinLnBrk="1"/>
          <a:endParaRPr lang="ko-KR" altLang="en-US" sz="1000"/>
        </a:p>
      </dgm:t>
    </dgm:pt>
    <dgm:pt modelId="{75A9AF10-0B88-4E11-BB9E-4FD2BE2DC5E0}">
      <dgm:prSet phldrT="[텍스트]" custT="1"/>
      <dgm:spPr/>
      <dgm:t>
        <a:bodyPr/>
        <a:lstStyle/>
        <a:p>
          <a:pPr latinLnBrk="1"/>
          <a:r>
            <a:rPr lang="en-US" altLang="ko-KR" sz="20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H/W </a:t>
          </a:r>
          <a:r>
            <a: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요구</a:t>
          </a:r>
        </a:p>
      </dgm:t>
    </dgm:pt>
    <dgm:pt modelId="{9A064F9B-0BE4-40EC-A60C-9F6C556E44FB}" type="parTrans" cxnId="{6C117B4F-A73F-48DB-B5FF-8AAD24091640}">
      <dgm:prSet/>
      <dgm:spPr/>
      <dgm:t>
        <a:bodyPr/>
        <a:lstStyle/>
        <a:p>
          <a:pPr latinLnBrk="1"/>
          <a:endParaRPr lang="ko-KR" altLang="en-US" sz="1000"/>
        </a:p>
      </dgm:t>
    </dgm:pt>
    <dgm:pt modelId="{37A5D0EB-F0A2-4673-BDA0-C1D34C5726CB}" type="sibTrans" cxnId="{6C117B4F-A73F-48DB-B5FF-8AAD24091640}">
      <dgm:prSet/>
      <dgm:spPr/>
      <dgm:t>
        <a:bodyPr/>
        <a:lstStyle/>
        <a:p>
          <a:pPr latinLnBrk="1"/>
          <a:endParaRPr lang="ko-KR" altLang="en-US" sz="1000"/>
        </a:p>
      </dgm:t>
    </dgm:pt>
    <dgm:pt modelId="{6EA58083-09BA-48CD-A456-5CE219B11DC4}">
      <dgm:prSet phldrT="[텍스트]" custT="1"/>
      <dgm:spPr/>
      <dgm:t>
        <a:bodyPr/>
        <a:lstStyle/>
        <a:p>
          <a:pPr latinLnBrk="1">
            <a:lnSpc>
              <a:spcPct val="150000"/>
            </a:lnSpc>
          </a:pPr>
          <a:r>
            <a:rPr lang="ko-KR" altLang="en-US" sz="1200" b="1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프로세서</a:t>
          </a:r>
          <a:r>
            <a:rPr lang="ko-KR" altLang="en-US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altLang="ko-KR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: Intel Core 15-2400/AMD FX-  8420</a:t>
          </a:r>
          <a:endParaRPr lang="ko-KR" altLang="en-US" sz="1200" b="0" dirty="0">
            <a:latin typeface="배달의민족 도현" panose="020B0600000101010101" pitchFamily="50" charset="-127"/>
            <a:ea typeface="배달의민족 도현" panose="020B0600000101010101" pitchFamily="50" charset="-127"/>
          </a:endParaRPr>
        </a:p>
      </dgm:t>
    </dgm:pt>
    <dgm:pt modelId="{7EFED9B6-F668-492A-B918-339F17BBAB11}" type="parTrans" cxnId="{06A7B4AA-26B6-48CD-897E-FD4C6AB646F4}">
      <dgm:prSet/>
      <dgm:spPr/>
      <dgm:t>
        <a:bodyPr/>
        <a:lstStyle/>
        <a:p>
          <a:pPr latinLnBrk="1"/>
          <a:endParaRPr lang="ko-KR" altLang="en-US" sz="1000"/>
        </a:p>
      </dgm:t>
    </dgm:pt>
    <dgm:pt modelId="{CD8ADEFA-3C5E-417D-AF18-C4EA15BE8567}" type="sibTrans" cxnId="{06A7B4AA-26B6-48CD-897E-FD4C6AB646F4}">
      <dgm:prSet/>
      <dgm:spPr/>
      <dgm:t>
        <a:bodyPr/>
        <a:lstStyle/>
        <a:p>
          <a:pPr latinLnBrk="1"/>
          <a:endParaRPr lang="ko-KR" altLang="en-US" sz="1000"/>
        </a:p>
      </dgm:t>
    </dgm:pt>
    <dgm:pt modelId="{9078EEDB-80B6-4912-8901-1A5D18AE91BD}">
      <dgm:prSet phldrT="[텍스트]" custT="1"/>
      <dgm:spPr/>
      <dgm:t>
        <a:bodyPr/>
        <a:lstStyle/>
        <a:p>
          <a:pPr latinLnBrk="1"/>
          <a:r>
            <a: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예외 조건 및 처리</a:t>
          </a:r>
        </a:p>
      </dgm:t>
    </dgm:pt>
    <dgm:pt modelId="{C158E485-F710-44C8-8203-8E85B50CE6A6}" type="parTrans" cxnId="{E31C2D3D-1A54-441C-B05F-5146D893D159}">
      <dgm:prSet/>
      <dgm:spPr/>
      <dgm:t>
        <a:bodyPr/>
        <a:lstStyle/>
        <a:p>
          <a:pPr latinLnBrk="1"/>
          <a:endParaRPr lang="ko-KR" altLang="en-US" sz="1000"/>
        </a:p>
      </dgm:t>
    </dgm:pt>
    <dgm:pt modelId="{0DF5F17E-8234-444D-BE2E-11E6C1545F7B}" type="sibTrans" cxnId="{E31C2D3D-1A54-441C-B05F-5146D893D159}">
      <dgm:prSet/>
      <dgm:spPr/>
      <dgm:t>
        <a:bodyPr/>
        <a:lstStyle/>
        <a:p>
          <a:pPr latinLnBrk="1"/>
          <a:endParaRPr lang="ko-KR" altLang="en-US" sz="1000"/>
        </a:p>
      </dgm:t>
    </dgm:pt>
    <dgm:pt modelId="{A9065BF6-8C09-4AEA-BB33-863977C1778F}">
      <dgm:prSet phldrT="[텍스트]" custT="1"/>
      <dgm:spPr/>
      <dgm:t>
        <a:bodyPr/>
        <a:lstStyle/>
        <a:p>
          <a:pPr latinLnBrk="1">
            <a:lnSpc>
              <a:spcPct val="150000"/>
            </a:lnSpc>
          </a:pPr>
          <a:r>
            <a:rPr lang="ko-KR" altLang="en-US" sz="1200" b="1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동영상 길이보다 채팅 로그가  긴 경우</a:t>
          </a:r>
          <a:br>
            <a:rPr lang="en-US" altLang="ko-KR" sz="1200" b="1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</a:br>
          <a:r>
            <a:rPr lang="en-US" altLang="ko-KR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:</a:t>
          </a:r>
          <a:r>
            <a:rPr lang="en-US" sz="1200" b="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동영상</a:t>
          </a:r>
          <a:r>
            <a:rPr lang="en-US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sz="1200" b="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길이를</a:t>
          </a:r>
          <a:r>
            <a:rPr lang="en-US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sz="1200" b="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넘어서는</a:t>
          </a:r>
          <a:r>
            <a:rPr lang="en-US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sz="1200" b="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채팅의</a:t>
          </a:r>
          <a:r>
            <a:rPr lang="en-US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sz="1200" b="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로그</a:t>
          </a:r>
          <a:r>
            <a:rPr lang="en-US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sz="1200" b="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기록은</a:t>
          </a:r>
          <a:r>
            <a:rPr lang="en-US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sz="1200" b="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무시</a:t>
          </a:r>
          <a:r>
            <a:rPr lang="en-US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sz="1200" b="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하고</a:t>
          </a:r>
          <a:r>
            <a:rPr lang="en-US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sz="1200" b="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적용</a:t>
          </a:r>
          <a:endParaRPr lang="ko-KR" altLang="en-US" sz="1200" b="0" dirty="0">
            <a:latin typeface="배달의민족 도현" panose="020B0600000101010101" pitchFamily="50" charset="-127"/>
            <a:ea typeface="배달의민족 도현" panose="020B0600000101010101" pitchFamily="50" charset="-127"/>
          </a:endParaRPr>
        </a:p>
      </dgm:t>
    </dgm:pt>
    <dgm:pt modelId="{815899BC-7352-4790-9C81-C9C655AF73FF}" type="parTrans" cxnId="{81DE7DA6-C3A4-4823-8D19-F8CF550DA1DD}">
      <dgm:prSet/>
      <dgm:spPr/>
      <dgm:t>
        <a:bodyPr/>
        <a:lstStyle/>
        <a:p>
          <a:pPr latinLnBrk="1"/>
          <a:endParaRPr lang="ko-KR" altLang="en-US" sz="1000"/>
        </a:p>
      </dgm:t>
    </dgm:pt>
    <dgm:pt modelId="{5501AD47-BB23-4A12-98D0-2F72BC7B7E51}" type="sibTrans" cxnId="{81DE7DA6-C3A4-4823-8D19-F8CF550DA1DD}">
      <dgm:prSet/>
      <dgm:spPr/>
      <dgm:t>
        <a:bodyPr/>
        <a:lstStyle/>
        <a:p>
          <a:pPr latinLnBrk="1"/>
          <a:endParaRPr lang="ko-KR" altLang="en-US" sz="1000"/>
        </a:p>
      </dgm:t>
    </dgm:pt>
    <dgm:pt modelId="{4354047A-DA20-4155-A2AD-A8B3FC77E70F}">
      <dgm:prSet custT="1"/>
      <dgm:spPr/>
      <dgm:t>
        <a:bodyPr/>
        <a:lstStyle/>
        <a:p>
          <a:pPr latinLnBrk="1">
            <a:lnSpc>
              <a:spcPct val="150000"/>
            </a:lnSpc>
          </a:pPr>
          <a:r>
            <a:rPr lang="ko-KR" altLang="en-US" sz="1200" b="1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저장공간</a:t>
          </a:r>
          <a:r>
            <a:rPr lang="ko-KR" altLang="en-US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altLang="ko-KR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: NTFS </a:t>
          </a:r>
          <a:r>
            <a:rPr lang="ko-KR" altLang="en-US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포맷의 </a:t>
          </a:r>
          <a:r>
            <a:rPr lang="en-US" altLang="ko-KR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100GB</a:t>
          </a:r>
          <a:endParaRPr lang="ko-KR" altLang="en-US" sz="1200" b="0" dirty="0">
            <a:latin typeface="배달의민족 도현" panose="020B0600000101010101" pitchFamily="50" charset="-127"/>
            <a:ea typeface="배달의민족 도현" panose="020B0600000101010101" pitchFamily="50" charset="-127"/>
          </a:endParaRPr>
        </a:p>
      </dgm:t>
    </dgm:pt>
    <dgm:pt modelId="{09E8C214-D417-4D0C-8128-AEABD99F5DDF}" type="parTrans" cxnId="{DDD3E892-A66E-4E90-B266-33C1AE9A8337}">
      <dgm:prSet/>
      <dgm:spPr/>
      <dgm:t>
        <a:bodyPr/>
        <a:lstStyle/>
        <a:p>
          <a:pPr latinLnBrk="1"/>
          <a:endParaRPr lang="ko-KR" altLang="en-US"/>
        </a:p>
      </dgm:t>
    </dgm:pt>
    <dgm:pt modelId="{3383141F-9AC2-49AA-8569-61A480259CD2}" type="sibTrans" cxnId="{DDD3E892-A66E-4E90-B266-33C1AE9A8337}">
      <dgm:prSet/>
      <dgm:spPr/>
      <dgm:t>
        <a:bodyPr/>
        <a:lstStyle/>
        <a:p>
          <a:pPr latinLnBrk="1"/>
          <a:endParaRPr lang="ko-KR" altLang="en-US"/>
        </a:p>
      </dgm:t>
    </dgm:pt>
    <dgm:pt modelId="{4F56D7CC-5EF4-43D5-B44B-F5E9518196DB}">
      <dgm:prSet phldrT="[텍스트]" custT="1"/>
      <dgm:spPr/>
      <dgm:t>
        <a:bodyPr/>
        <a:lstStyle/>
        <a:p>
          <a:pPr latinLnBrk="1">
            <a:lnSpc>
              <a:spcPct val="150000"/>
            </a:lnSpc>
          </a:pPr>
          <a:r>
            <a:rPr lang="ko-KR" altLang="en-US" sz="1200" b="1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메모리</a:t>
          </a:r>
          <a:r>
            <a:rPr lang="ko-KR" altLang="en-US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altLang="ko-KR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: 4GB RAM</a:t>
          </a:r>
          <a:endParaRPr lang="ko-KR" altLang="en-US" sz="1200" b="0" dirty="0">
            <a:latin typeface="배달의민족 도현" panose="020B0600000101010101" pitchFamily="50" charset="-127"/>
            <a:ea typeface="배달의민족 도현" panose="020B0600000101010101" pitchFamily="50" charset="-127"/>
          </a:endParaRPr>
        </a:p>
      </dgm:t>
    </dgm:pt>
    <dgm:pt modelId="{6B6E264A-BEB3-4341-9B26-533E65B8705F}" type="parTrans" cxnId="{5D646CB2-2B69-44F6-9011-BB9EE11559BD}">
      <dgm:prSet/>
      <dgm:spPr/>
      <dgm:t>
        <a:bodyPr/>
        <a:lstStyle/>
        <a:p>
          <a:pPr latinLnBrk="1"/>
          <a:endParaRPr lang="ko-KR" altLang="en-US"/>
        </a:p>
      </dgm:t>
    </dgm:pt>
    <dgm:pt modelId="{4191B0B0-F41F-4A1D-9253-F6CA8F6C89E2}" type="sibTrans" cxnId="{5D646CB2-2B69-44F6-9011-BB9EE11559BD}">
      <dgm:prSet/>
      <dgm:spPr/>
      <dgm:t>
        <a:bodyPr/>
        <a:lstStyle/>
        <a:p>
          <a:pPr latinLnBrk="1"/>
          <a:endParaRPr lang="ko-KR" altLang="en-US"/>
        </a:p>
      </dgm:t>
    </dgm:pt>
    <dgm:pt modelId="{B69EBFCD-E315-4C41-BB13-C4C9D834D42A}">
      <dgm:prSet phldrT="[텍스트]" custT="1"/>
      <dgm:spPr/>
      <dgm:t>
        <a:bodyPr/>
        <a:lstStyle/>
        <a:p>
          <a:pPr latinLnBrk="1">
            <a:lnSpc>
              <a:spcPct val="150000"/>
            </a:lnSpc>
          </a:pPr>
          <a:r>
            <a:rPr lang="ko-KR" altLang="en-US" sz="1200" b="1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그래픽</a:t>
          </a:r>
          <a:r>
            <a:rPr lang="ko-KR" altLang="en-US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altLang="ko-KR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: NVIDIA GTX670 2GB </a:t>
          </a:r>
          <a:r>
            <a:rPr lang="ko-KR" altLang="en-US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altLang="ko-KR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(GPU</a:t>
          </a:r>
          <a:r>
            <a:rPr lang="ko-KR" altLang="en-US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를 이용한 </a:t>
          </a:r>
          <a:r>
            <a:rPr lang="en-US" altLang="ko-KR" sz="1200" b="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nvenc</a:t>
          </a:r>
          <a:r>
            <a:rPr lang="en-US" altLang="ko-KR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ko-KR" altLang="en-US" sz="1200" b="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인코딩을</a:t>
          </a:r>
          <a:r>
            <a:rPr lang="ko-KR" altLang="en-US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ko-KR" altLang="en-US" sz="1200" b="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사용하기위한</a:t>
          </a:r>
          <a:r>
            <a:rPr lang="ko-KR" altLang="en-US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조건</a:t>
          </a:r>
          <a:r>
            <a:rPr lang="en-US" altLang="ko-KR" sz="1200" b="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)</a:t>
          </a:r>
          <a:endParaRPr lang="ko-KR" altLang="en-US" sz="1200" b="0" dirty="0">
            <a:latin typeface="배달의민족 도현" panose="020B0600000101010101" pitchFamily="50" charset="-127"/>
            <a:ea typeface="배달의민족 도현" panose="020B0600000101010101" pitchFamily="50" charset="-127"/>
          </a:endParaRPr>
        </a:p>
      </dgm:t>
    </dgm:pt>
    <dgm:pt modelId="{397851F8-91A5-496B-B21F-F81C2B6E660A}" type="parTrans" cxnId="{6CC3785E-E770-4B44-8B67-54F266597827}">
      <dgm:prSet/>
      <dgm:spPr/>
      <dgm:t>
        <a:bodyPr/>
        <a:lstStyle/>
        <a:p>
          <a:pPr latinLnBrk="1"/>
          <a:endParaRPr lang="ko-KR" altLang="en-US"/>
        </a:p>
      </dgm:t>
    </dgm:pt>
    <dgm:pt modelId="{0645E868-81CD-4015-8630-B31ACFC9B541}" type="sibTrans" cxnId="{6CC3785E-E770-4B44-8B67-54F266597827}">
      <dgm:prSet/>
      <dgm:spPr/>
      <dgm:t>
        <a:bodyPr/>
        <a:lstStyle/>
        <a:p>
          <a:pPr latinLnBrk="1"/>
          <a:endParaRPr lang="ko-KR" altLang="en-US"/>
        </a:p>
      </dgm:t>
    </dgm:pt>
    <dgm:pt modelId="{5952C11A-BFFA-44A2-A634-B4C6EF4186E9}">
      <dgm:prSet custT="1"/>
      <dgm:spPr/>
      <dgm:t>
        <a:bodyPr/>
        <a:lstStyle/>
        <a:p>
          <a:pPr latinLnBrk="1">
            <a:lnSpc>
              <a:spcPct val="150000"/>
            </a:lnSpc>
          </a:pPr>
          <a:r>
            <a:rPr lang="en-US" altLang="ko-KR" sz="1200" b="1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100mbps</a:t>
          </a:r>
          <a:r>
            <a:rPr lang="ko-KR" altLang="en-US" sz="1200" b="1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이상의 </a:t>
          </a:r>
          <a:r>
            <a:rPr lang="ko-KR" altLang="en-US" sz="1200" b="1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광대역</a:t>
          </a:r>
          <a:r>
            <a:rPr lang="ko-KR" altLang="en-US" sz="1200" b="1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인터넷</a:t>
          </a:r>
          <a:endParaRPr lang="ko-KR" altLang="en-US" sz="1200" b="0" dirty="0">
            <a:latin typeface="배달의민족 도현" panose="020B0600000101010101" pitchFamily="50" charset="-127"/>
            <a:ea typeface="배달의민족 도현" panose="020B0600000101010101" pitchFamily="50" charset="-127"/>
          </a:endParaRPr>
        </a:p>
      </dgm:t>
    </dgm:pt>
    <dgm:pt modelId="{6C24B4AC-5545-4371-8361-DDFD5F9949D6}" type="parTrans" cxnId="{74019778-46D9-4227-B5A2-38B268B27047}">
      <dgm:prSet/>
      <dgm:spPr/>
      <dgm:t>
        <a:bodyPr/>
        <a:lstStyle/>
        <a:p>
          <a:pPr latinLnBrk="1"/>
          <a:endParaRPr lang="ko-KR" altLang="en-US"/>
        </a:p>
      </dgm:t>
    </dgm:pt>
    <dgm:pt modelId="{85ED392B-5F3F-414A-8278-2D4168064EDD}" type="sibTrans" cxnId="{74019778-46D9-4227-B5A2-38B268B27047}">
      <dgm:prSet/>
      <dgm:spPr/>
      <dgm:t>
        <a:bodyPr/>
        <a:lstStyle/>
        <a:p>
          <a:pPr latinLnBrk="1"/>
          <a:endParaRPr lang="ko-KR" altLang="en-US"/>
        </a:p>
      </dgm:t>
    </dgm:pt>
    <dgm:pt modelId="{72EF3DA4-5E7D-4A90-9F1B-70E35D389541}">
      <dgm:prSet custT="1"/>
      <dgm:spPr/>
      <dgm:t>
        <a:bodyPr/>
        <a:lstStyle/>
        <a:p>
          <a:pPr latinLnBrk="1">
            <a:lnSpc>
              <a:spcPct val="150000"/>
            </a:lnSpc>
          </a:pPr>
          <a:r>
            <a:rPr lang="ko-KR" altLang="en-US" sz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하이라이트 추출 정확도가 </a:t>
          </a:r>
          <a:br>
            <a:rPr lang="en-US" altLang="ko-KR" sz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</a:br>
          <a:r>
            <a:rPr lang="en-US" altLang="ko-KR" sz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75% </a:t>
          </a:r>
          <a:r>
            <a:rPr lang="ko-KR" altLang="en-US" sz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이상 달성 할 것</a:t>
          </a:r>
        </a:p>
      </dgm:t>
    </dgm:pt>
    <dgm:pt modelId="{EB8A212A-AA2E-475B-8D62-43B17E18009B}" type="parTrans" cxnId="{1565BABC-1601-4B1A-98BD-8313033484AB}">
      <dgm:prSet/>
      <dgm:spPr/>
      <dgm:t>
        <a:bodyPr/>
        <a:lstStyle/>
        <a:p>
          <a:pPr latinLnBrk="1"/>
          <a:endParaRPr lang="ko-KR" altLang="en-US"/>
        </a:p>
      </dgm:t>
    </dgm:pt>
    <dgm:pt modelId="{CE032094-F8B7-4A37-BA05-46D8B0A69969}" type="sibTrans" cxnId="{1565BABC-1601-4B1A-98BD-8313033484AB}">
      <dgm:prSet/>
      <dgm:spPr/>
      <dgm:t>
        <a:bodyPr/>
        <a:lstStyle/>
        <a:p>
          <a:pPr latinLnBrk="1"/>
          <a:endParaRPr lang="ko-KR" altLang="en-US"/>
        </a:p>
      </dgm:t>
    </dgm:pt>
    <dgm:pt modelId="{F25CA073-08CB-436A-8085-375230ACB2EB}">
      <dgm:prSet custT="1"/>
      <dgm:spPr/>
      <dgm:t>
        <a:bodyPr/>
        <a:lstStyle/>
        <a:p>
          <a:pPr latinLnBrk="1">
            <a:lnSpc>
              <a:spcPct val="150000"/>
            </a:lnSpc>
          </a:pPr>
          <a:r>
            <a:rPr lang="en-US" altLang="ko-KR" sz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1</a:t>
          </a:r>
          <a:r>
            <a:rPr lang="ko-KR" altLang="en-US" sz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시간 길이의 채팅 분석에 </a:t>
          </a:r>
          <a:br>
            <a:rPr lang="en-US" altLang="ko-KR" sz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</a:br>
          <a:r>
            <a:rPr lang="ko-KR" altLang="en-US" sz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걸리는 시간이 </a:t>
          </a:r>
          <a:r>
            <a:rPr lang="en-US" altLang="ko-KR" sz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5</a:t>
          </a:r>
          <a:r>
            <a:rPr lang="ko-KR" altLang="en-US" sz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분 이내 일 것</a:t>
          </a:r>
        </a:p>
      </dgm:t>
    </dgm:pt>
    <dgm:pt modelId="{FC3A3D9A-A31B-4CFD-A7AC-E5B777EAD5D0}" type="parTrans" cxnId="{472EC7D8-6F04-4E2E-9D9E-68FD430E355A}">
      <dgm:prSet/>
      <dgm:spPr/>
      <dgm:t>
        <a:bodyPr/>
        <a:lstStyle/>
        <a:p>
          <a:pPr latinLnBrk="1"/>
          <a:endParaRPr lang="ko-KR" altLang="en-US"/>
        </a:p>
      </dgm:t>
    </dgm:pt>
    <dgm:pt modelId="{C5A5F0E4-6D8E-47A8-A60A-CA46451B4FFD}" type="sibTrans" cxnId="{472EC7D8-6F04-4E2E-9D9E-68FD430E355A}">
      <dgm:prSet/>
      <dgm:spPr/>
      <dgm:t>
        <a:bodyPr/>
        <a:lstStyle/>
        <a:p>
          <a:pPr latinLnBrk="1"/>
          <a:endParaRPr lang="ko-KR" altLang="en-US"/>
        </a:p>
      </dgm:t>
    </dgm:pt>
    <dgm:pt modelId="{1B4375AD-9714-4675-AB94-9F291C331A4A}" type="pres">
      <dgm:prSet presAssocID="{D544B99E-5617-43B1-B91D-AE61F5B44544}" presName="Name0" presStyleCnt="0">
        <dgm:presLayoutVars>
          <dgm:dir/>
          <dgm:animLvl val="lvl"/>
          <dgm:resizeHandles val="exact"/>
        </dgm:presLayoutVars>
      </dgm:prSet>
      <dgm:spPr/>
    </dgm:pt>
    <dgm:pt modelId="{D22E58B7-1193-4BC8-8972-3D0C4F654D2E}" type="pres">
      <dgm:prSet presAssocID="{44BE426C-CF7D-4E10-934D-1160110D0A9F}" presName="composite" presStyleCnt="0"/>
      <dgm:spPr/>
    </dgm:pt>
    <dgm:pt modelId="{DCA7D7F8-4619-418A-94CA-C8D3E07E03A8}" type="pres">
      <dgm:prSet presAssocID="{44BE426C-CF7D-4E10-934D-1160110D0A9F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2B2D8C9C-FF41-46C0-8C00-538DF84E4D39}" type="pres">
      <dgm:prSet presAssocID="{44BE426C-CF7D-4E10-934D-1160110D0A9F}" presName="desTx" presStyleLbl="alignAccFollowNode1" presStyleIdx="0" presStyleCnt="3">
        <dgm:presLayoutVars>
          <dgm:bulletEnabled val="1"/>
        </dgm:presLayoutVars>
      </dgm:prSet>
      <dgm:spPr/>
    </dgm:pt>
    <dgm:pt modelId="{5960ABD1-CF78-4E5F-B504-F0314ADF2F2C}" type="pres">
      <dgm:prSet presAssocID="{53C07115-7AAA-4FFD-9ABE-0F5A4A7DB5F4}" presName="space" presStyleCnt="0"/>
      <dgm:spPr/>
    </dgm:pt>
    <dgm:pt modelId="{3837DA94-15FB-4DFD-8FB9-FB42AF3B5318}" type="pres">
      <dgm:prSet presAssocID="{75A9AF10-0B88-4E11-BB9E-4FD2BE2DC5E0}" presName="composite" presStyleCnt="0"/>
      <dgm:spPr/>
    </dgm:pt>
    <dgm:pt modelId="{806B1C38-0A60-4FF0-9CA4-DB0DB3CABFFB}" type="pres">
      <dgm:prSet presAssocID="{75A9AF10-0B88-4E11-BB9E-4FD2BE2DC5E0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0C3CA9F2-2BE1-4273-9E53-3835F6454D45}" type="pres">
      <dgm:prSet presAssocID="{75A9AF10-0B88-4E11-BB9E-4FD2BE2DC5E0}" presName="desTx" presStyleLbl="alignAccFollowNode1" presStyleIdx="1" presStyleCnt="3" custScaleY="102564">
        <dgm:presLayoutVars>
          <dgm:bulletEnabled val="1"/>
        </dgm:presLayoutVars>
      </dgm:prSet>
      <dgm:spPr/>
    </dgm:pt>
    <dgm:pt modelId="{31E34665-D69B-4383-BE7A-22BC5BE288B6}" type="pres">
      <dgm:prSet presAssocID="{37A5D0EB-F0A2-4673-BDA0-C1D34C5726CB}" presName="space" presStyleCnt="0"/>
      <dgm:spPr/>
    </dgm:pt>
    <dgm:pt modelId="{BDF5AF81-38B3-48CB-B845-4F60834B1515}" type="pres">
      <dgm:prSet presAssocID="{9078EEDB-80B6-4912-8901-1A5D18AE91BD}" presName="composite" presStyleCnt="0"/>
      <dgm:spPr/>
    </dgm:pt>
    <dgm:pt modelId="{9680EEE0-74F1-4B51-B8CB-2828BA7E5ED7}" type="pres">
      <dgm:prSet presAssocID="{9078EEDB-80B6-4912-8901-1A5D18AE91BD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198A0B2E-A4B8-4329-8135-1FEE34F61269}" type="pres">
      <dgm:prSet presAssocID="{9078EEDB-80B6-4912-8901-1A5D18AE91BD}" presName="desTx" presStyleLbl="alignAccFollowNode1" presStyleIdx="2" presStyleCnt="3" custLinFactNeighborX="1881" custLinFactNeighborY="-338">
        <dgm:presLayoutVars>
          <dgm:bulletEnabled val="1"/>
        </dgm:presLayoutVars>
      </dgm:prSet>
      <dgm:spPr/>
    </dgm:pt>
  </dgm:ptLst>
  <dgm:cxnLst>
    <dgm:cxn modelId="{5B17D91E-F526-4C67-BB17-803B3E69C25F}" srcId="{44BE426C-CF7D-4E10-934D-1160110D0A9F}" destId="{3B42696B-F9E8-4081-A186-F215F615FFC0}" srcOrd="0" destOrd="0" parTransId="{6E9E0DA6-12E0-4BD5-A839-4E8C68B87ECD}" sibTransId="{BA95EECC-9951-4769-A8FE-E165B68AF051}"/>
    <dgm:cxn modelId="{A1DB6522-E9EC-4968-A7B6-60ED1515BF92}" type="presOf" srcId="{44BE426C-CF7D-4E10-934D-1160110D0A9F}" destId="{DCA7D7F8-4619-418A-94CA-C8D3E07E03A8}" srcOrd="0" destOrd="0" presId="urn:microsoft.com/office/officeart/2005/8/layout/hList1"/>
    <dgm:cxn modelId="{E31C2D3D-1A54-441C-B05F-5146D893D159}" srcId="{D544B99E-5617-43B1-B91D-AE61F5B44544}" destId="{9078EEDB-80B6-4912-8901-1A5D18AE91BD}" srcOrd="2" destOrd="0" parTransId="{C158E485-F710-44C8-8203-8E85B50CE6A6}" sibTransId="{0DF5F17E-8234-444D-BE2E-11E6C1545F7B}"/>
    <dgm:cxn modelId="{4BED4C5C-75D1-4F79-9F42-BB790ECB7451}" type="presOf" srcId="{3B42696B-F9E8-4081-A186-F215F615FFC0}" destId="{2B2D8C9C-FF41-46C0-8C00-538DF84E4D39}" srcOrd="0" destOrd="0" presId="urn:microsoft.com/office/officeart/2005/8/layout/hList1"/>
    <dgm:cxn modelId="{6CC3785E-E770-4B44-8B67-54F266597827}" srcId="{75A9AF10-0B88-4E11-BB9E-4FD2BE2DC5E0}" destId="{B69EBFCD-E315-4C41-BB13-C4C9D834D42A}" srcOrd="2" destOrd="0" parTransId="{397851F8-91A5-496B-B21F-F81C2B6E660A}" sibTransId="{0645E868-81CD-4015-8630-B31ACFC9B541}"/>
    <dgm:cxn modelId="{6C117B4F-A73F-48DB-B5FF-8AAD24091640}" srcId="{D544B99E-5617-43B1-B91D-AE61F5B44544}" destId="{75A9AF10-0B88-4E11-BB9E-4FD2BE2DC5E0}" srcOrd="1" destOrd="0" parTransId="{9A064F9B-0BE4-40EC-A60C-9F6C556E44FB}" sibTransId="{37A5D0EB-F0A2-4673-BDA0-C1D34C5726CB}"/>
    <dgm:cxn modelId="{74019778-46D9-4227-B5A2-38B268B27047}" srcId="{75A9AF10-0B88-4E11-BB9E-4FD2BE2DC5E0}" destId="{5952C11A-BFFA-44A2-A634-B4C6EF4186E9}" srcOrd="4" destOrd="0" parTransId="{6C24B4AC-5545-4371-8361-DDFD5F9949D6}" sibTransId="{85ED392B-5F3F-414A-8278-2D4168064EDD}"/>
    <dgm:cxn modelId="{9C3E5559-B8C7-4887-B49C-F6AB6F99CE4A}" type="presOf" srcId="{4F56D7CC-5EF4-43D5-B44B-F5E9518196DB}" destId="{0C3CA9F2-2BE1-4273-9E53-3835F6454D45}" srcOrd="0" destOrd="1" presId="urn:microsoft.com/office/officeart/2005/8/layout/hList1"/>
    <dgm:cxn modelId="{076E1E5A-0865-47FE-8F1B-88D010191E7C}" type="presOf" srcId="{F25CA073-08CB-436A-8085-375230ACB2EB}" destId="{2B2D8C9C-FF41-46C0-8C00-538DF84E4D39}" srcOrd="0" destOrd="2" presId="urn:microsoft.com/office/officeart/2005/8/layout/hList1"/>
    <dgm:cxn modelId="{56CB6285-CABD-4D94-A3F9-F9933792D08A}" type="presOf" srcId="{75A9AF10-0B88-4E11-BB9E-4FD2BE2DC5E0}" destId="{806B1C38-0A60-4FF0-9CA4-DB0DB3CABFFB}" srcOrd="0" destOrd="0" presId="urn:microsoft.com/office/officeart/2005/8/layout/hList1"/>
    <dgm:cxn modelId="{1DDBE387-D2B1-4848-B83A-18D3DF7C3203}" type="presOf" srcId="{72EF3DA4-5E7D-4A90-9F1B-70E35D389541}" destId="{2B2D8C9C-FF41-46C0-8C00-538DF84E4D39}" srcOrd="0" destOrd="1" presId="urn:microsoft.com/office/officeart/2005/8/layout/hList1"/>
    <dgm:cxn modelId="{DDD3E892-A66E-4E90-B266-33C1AE9A8337}" srcId="{75A9AF10-0B88-4E11-BB9E-4FD2BE2DC5E0}" destId="{4354047A-DA20-4155-A2AD-A8B3FC77E70F}" srcOrd="3" destOrd="0" parTransId="{09E8C214-D417-4D0C-8128-AEABD99F5DDF}" sibTransId="{3383141F-9AC2-49AA-8569-61A480259CD2}"/>
    <dgm:cxn modelId="{6538EA9B-5CF6-4012-8DA4-832FEBA94962}" type="presOf" srcId="{A9065BF6-8C09-4AEA-BB33-863977C1778F}" destId="{198A0B2E-A4B8-4329-8135-1FEE34F61269}" srcOrd="0" destOrd="0" presId="urn:microsoft.com/office/officeart/2005/8/layout/hList1"/>
    <dgm:cxn modelId="{81DE7DA6-C3A4-4823-8D19-F8CF550DA1DD}" srcId="{9078EEDB-80B6-4912-8901-1A5D18AE91BD}" destId="{A9065BF6-8C09-4AEA-BB33-863977C1778F}" srcOrd="0" destOrd="0" parTransId="{815899BC-7352-4790-9C81-C9C655AF73FF}" sibTransId="{5501AD47-BB23-4A12-98D0-2F72BC7B7E51}"/>
    <dgm:cxn modelId="{06A7B4AA-26B6-48CD-897E-FD4C6AB646F4}" srcId="{75A9AF10-0B88-4E11-BB9E-4FD2BE2DC5E0}" destId="{6EA58083-09BA-48CD-A456-5CE219B11DC4}" srcOrd="0" destOrd="0" parTransId="{7EFED9B6-F668-492A-B918-339F17BBAB11}" sibTransId="{CD8ADEFA-3C5E-417D-AF18-C4EA15BE8567}"/>
    <dgm:cxn modelId="{5D646CB2-2B69-44F6-9011-BB9EE11559BD}" srcId="{75A9AF10-0B88-4E11-BB9E-4FD2BE2DC5E0}" destId="{4F56D7CC-5EF4-43D5-B44B-F5E9518196DB}" srcOrd="1" destOrd="0" parTransId="{6B6E264A-BEB3-4341-9B26-533E65B8705F}" sibTransId="{4191B0B0-F41F-4A1D-9253-F6CA8F6C89E2}"/>
    <dgm:cxn modelId="{C8F30BB6-C0C0-499B-8C18-A8859A6B5CFD}" type="presOf" srcId="{B69EBFCD-E315-4C41-BB13-C4C9D834D42A}" destId="{0C3CA9F2-2BE1-4273-9E53-3835F6454D45}" srcOrd="0" destOrd="2" presId="urn:microsoft.com/office/officeart/2005/8/layout/hList1"/>
    <dgm:cxn modelId="{91E8FEBB-8D1C-4E3C-905A-C976D6091067}" type="presOf" srcId="{4354047A-DA20-4155-A2AD-A8B3FC77E70F}" destId="{0C3CA9F2-2BE1-4273-9E53-3835F6454D45}" srcOrd="0" destOrd="3" presId="urn:microsoft.com/office/officeart/2005/8/layout/hList1"/>
    <dgm:cxn modelId="{1565BABC-1601-4B1A-98BD-8313033484AB}" srcId="{44BE426C-CF7D-4E10-934D-1160110D0A9F}" destId="{72EF3DA4-5E7D-4A90-9F1B-70E35D389541}" srcOrd="1" destOrd="0" parTransId="{EB8A212A-AA2E-475B-8D62-43B17E18009B}" sibTransId="{CE032094-F8B7-4A37-BA05-46D8B0A69969}"/>
    <dgm:cxn modelId="{2293FFC4-33A3-4E8B-A5A6-2FF8D086B872}" type="presOf" srcId="{5952C11A-BFFA-44A2-A634-B4C6EF4186E9}" destId="{0C3CA9F2-2BE1-4273-9E53-3835F6454D45}" srcOrd="0" destOrd="4" presId="urn:microsoft.com/office/officeart/2005/8/layout/hList1"/>
    <dgm:cxn modelId="{910507CA-2C7D-42DE-B743-300F5FBA1202}" type="presOf" srcId="{D544B99E-5617-43B1-B91D-AE61F5B44544}" destId="{1B4375AD-9714-4675-AB94-9F291C331A4A}" srcOrd="0" destOrd="0" presId="urn:microsoft.com/office/officeart/2005/8/layout/hList1"/>
    <dgm:cxn modelId="{864A05CB-5339-4CDE-828F-F8516187EC4F}" srcId="{D544B99E-5617-43B1-B91D-AE61F5B44544}" destId="{44BE426C-CF7D-4E10-934D-1160110D0A9F}" srcOrd="0" destOrd="0" parTransId="{620AF371-0ECE-4534-9152-DC185E9254B3}" sibTransId="{53C07115-7AAA-4FFD-9ABE-0F5A4A7DB5F4}"/>
    <dgm:cxn modelId="{C6158DCC-7E5B-4DAD-86F9-18603DEB3846}" type="presOf" srcId="{6EA58083-09BA-48CD-A456-5CE219B11DC4}" destId="{0C3CA9F2-2BE1-4273-9E53-3835F6454D45}" srcOrd="0" destOrd="0" presId="urn:microsoft.com/office/officeart/2005/8/layout/hList1"/>
    <dgm:cxn modelId="{472EC7D8-6F04-4E2E-9D9E-68FD430E355A}" srcId="{44BE426C-CF7D-4E10-934D-1160110D0A9F}" destId="{F25CA073-08CB-436A-8085-375230ACB2EB}" srcOrd="2" destOrd="0" parTransId="{FC3A3D9A-A31B-4CFD-A7AC-E5B777EAD5D0}" sibTransId="{C5A5F0E4-6D8E-47A8-A60A-CA46451B4FFD}"/>
    <dgm:cxn modelId="{A7D1DCE6-9255-4C5F-B1EE-5D1CE4985DE7}" type="presOf" srcId="{9078EEDB-80B6-4912-8901-1A5D18AE91BD}" destId="{9680EEE0-74F1-4B51-B8CB-2828BA7E5ED7}" srcOrd="0" destOrd="0" presId="urn:microsoft.com/office/officeart/2005/8/layout/hList1"/>
    <dgm:cxn modelId="{AF2E16DC-1148-4C2E-BB4C-F270E072BD7E}" type="presParOf" srcId="{1B4375AD-9714-4675-AB94-9F291C331A4A}" destId="{D22E58B7-1193-4BC8-8972-3D0C4F654D2E}" srcOrd="0" destOrd="0" presId="urn:microsoft.com/office/officeart/2005/8/layout/hList1"/>
    <dgm:cxn modelId="{297CAE18-3E2C-4E67-BD96-42EDF6AE564B}" type="presParOf" srcId="{D22E58B7-1193-4BC8-8972-3D0C4F654D2E}" destId="{DCA7D7F8-4619-418A-94CA-C8D3E07E03A8}" srcOrd="0" destOrd="0" presId="urn:microsoft.com/office/officeart/2005/8/layout/hList1"/>
    <dgm:cxn modelId="{BC061A55-D39C-4EBC-8063-781E1283BA7D}" type="presParOf" srcId="{D22E58B7-1193-4BC8-8972-3D0C4F654D2E}" destId="{2B2D8C9C-FF41-46C0-8C00-538DF84E4D39}" srcOrd="1" destOrd="0" presId="urn:microsoft.com/office/officeart/2005/8/layout/hList1"/>
    <dgm:cxn modelId="{FC1F8E22-9D59-4A40-93AA-004BC0018349}" type="presParOf" srcId="{1B4375AD-9714-4675-AB94-9F291C331A4A}" destId="{5960ABD1-CF78-4E5F-B504-F0314ADF2F2C}" srcOrd="1" destOrd="0" presId="urn:microsoft.com/office/officeart/2005/8/layout/hList1"/>
    <dgm:cxn modelId="{44B2AC4D-4E3F-4D4C-BFCA-E103CE10C255}" type="presParOf" srcId="{1B4375AD-9714-4675-AB94-9F291C331A4A}" destId="{3837DA94-15FB-4DFD-8FB9-FB42AF3B5318}" srcOrd="2" destOrd="0" presId="urn:microsoft.com/office/officeart/2005/8/layout/hList1"/>
    <dgm:cxn modelId="{460ED2ED-EAB3-4F85-A94C-C61E6E688941}" type="presParOf" srcId="{3837DA94-15FB-4DFD-8FB9-FB42AF3B5318}" destId="{806B1C38-0A60-4FF0-9CA4-DB0DB3CABFFB}" srcOrd="0" destOrd="0" presId="urn:microsoft.com/office/officeart/2005/8/layout/hList1"/>
    <dgm:cxn modelId="{CEE12A98-D659-40D6-8DE2-9C9A73F3AB93}" type="presParOf" srcId="{3837DA94-15FB-4DFD-8FB9-FB42AF3B5318}" destId="{0C3CA9F2-2BE1-4273-9E53-3835F6454D45}" srcOrd="1" destOrd="0" presId="urn:microsoft.com/office/officeart/2005/8/layout/hList1"/>
    <dgm:cxn modelId="{E10602F0-D47C-4D1C-935D-4DC25A0F783C}" type="presParOf" srcId="{1B4375AD-9714-4675-AB94-9F291C331A4A}" destId="{31E34665-D69B-4383-BE7A-22BC5BE288B6}" srcOrd="3" destOrd="0" presId="urn:microsoft.com/office/officeart/2005/8/layout/hList1"/>
    <dgm:cxn modelId="{D66910F1-2B1C-451B-9B5E-97D52C5BF68B}" type="presParOf" srcId="{1B4375AD-9714-4675-AB94-9F291C331A4A}" destId="{BDF5AF81-38B3-48CB-B845-4F60834B1515}" srcOrd="4" destOrd="0" presId="urn:microsoft.com/office/officeart/2005/8/layout/hList1"/>
    <dgm:cxn modelId="{49991227-B4A0-4F25-BBE8-0AE8DD108C40}" type="presParOf" srcId="{BDF5AF81-38B3-48CB-B845-4F60834B1515}" destId="{9680EEE0-74F1-4B51-B8CB-2828BA7E5ED7}" srcOrd="0" destOrd="0" presId="urn:microsoft.com/office/officeart/2005/8/layout/hList1"/>
    <dgm:cxn modelId="{61F9E68C-3B90-4924-BF2C-CB1A0B269BCC}" type="presParOf" srcId="{BDF5AF81-38B3-48CB-B845-4F60834B1515}" destId="{198A0B2E-A4B8-4329-8135-1FEE34F61269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7A9AE7A-E1F6-4F6B-A840-C13EE000D5DD}" type="doc">
      <dgm:prSet loTypeId="urn:microsoft.com/office/officeart/2005/8/layout/hList9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pPr latinLnBrk="1"/>
          <a:endParaRPr lang="ko-KR" altLang="en-US"/>
        </a:p>
      </dgm:t>
    </dgm:pt>
    <dgm:pt modelId="{E35D7FD8-813C-45F4-9E91-3876A0EB6D1D}">
      <dgm:prSet phldrT="[텍스트]" custT="1"/>
      <dgm:spPr/>
      <dgm:t>
        <a:bodyPr/>
        <a:lstStyle/>
        <a:p>
          <a:pPr latinLnBrk="1"/>
          <a:r>
            <a: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기능</a:t>
          </a:r>
          <a:endParaRPr lang="en-US" altLang="ko-KR" sz="2000" dirty="0">
            <a:latin typeface="배달의민족 도현" panose="020B0600000101010101" pitchFamily="50" charset="-127"/>
            <a:ea typeface="배달의민족 도현" panose="020B0600000101010101" pitchFamily="50" charset="-127"/>
          </a:endParaRPr>
        </a:p>
        <a:p>
          <a:pPr latinLnBrk="1"/>
          <a:r>
            <a: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시험</a:t>
          </a:r>
        </a:p>
      </dgm:t>
    </dgm:pt>
    <dgm:pt modelId="{6EB86B5D-C456-4889-867C-68CCA26D80E4}" type="parTrans" cxnId="{CBAFEEB0-C662-48C8-963D-9A802195BCEA}">
      <dgm:prSet/>
      <dgm:spPr/>
      <dgm:t>
        <a:bodyPr/>
        <a:lstStyle/>
        <a:p>
          <a:pPr latinLnBrk="1"/>
          <a:endParaRPr lang="ko-KR" altLang="en-US" sz="1200"/>
        </a:p>
      </dgm:t>
    </dgm:pt>
    <dgm:pt modelId="{3F6BE2A0-ECAC-4C12-90DD-F433C6542873}" type="sibTrans" cxnId="{CBAFEEB0-C662-48C8-963D-9A802195BCEA}">
      <dgm:prSet/>
      <dgm:spPr/>
      <dgm:t>
        <a:bodyPr/>
        <a:lstStyle/>
        <a:p>
          <a:pPr latinLnBrk="1"/>
          <a:endParaRPr lang="ko-KR" altLang="en-US" sz="1200"/>
        </a:p>
      </dgm:t>
    </dgm:pt>
    <dgm:pt modelId="{DDB3AB0B-8820-472F-98D7-94671B78AB51}">
      <dgm:prSet phldrT="[텍스트]" custT="1"/>
      <dgm:spPr/>
      <dgm:t>
        <a:bodyPr/>
        <a:lstStyle/>
        <a:p>
          <a:pPr latinLnBrk="1"/>
          <a:r>
            <a:rPr lang="ko-KR" altLang="en-US" sz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채팅 로그 파일 다운로드</a:t>
          </a:r>
        </a:p>
      </dgm:t>
    </dgm:pt>
    <dgm:pt modelId="{6B1EB3FE-9DB2-45C7-BD78-785C31652A92}" type="parTrans" cxnId="{D597AFA4-B5FC-49E5-A39E-94D86639D93F}">
      <dgm:prSet/>
      <dgm:spPr/>
      <dgm:t>
        <a:bodyPr/>
        <a:lstStyle/>
        <a:p>
          <a:pPr latinLnBrk="1"/>
          <a:endParaRPr lang="ko-KR" altLang="en-US" sz="1200"/>
        </a:p>
      </dgm:t>
    </dgm:pt>
    <dgm:pt modelId="{0558C0F2-5E23-4644-ACB6-A4C944B1FA60}" type="sibTrans" cxnId="{D597AFA4-B5FC-49E5-A39E-94D86639D93F}">
      <dgm:prSet/>
      <dgm:spPr/>
      <dgm:t>
        <a:bodyPr/>
        <a:lstStyle/>
        <a:p>
          <a:pPr latinLnBrk="1"/>
          <a:endParaRPr lang="ko-KR" altLang="en-US" sz="1200"/>
        </a:p>
      </dgm:t>
    </dgm:pt>
    <dgm:pt modelId="{01AFAB6A-A3FD-454E-8DCF-4B15DC379DE4}">
      <dgm:prSet phldrT="[텍스트]" custT="1"/>
      <dgm:spPr/>
      <dgm:t>
        <a:bodyPr/>
        <a:lstStyle/>
        <a:p>
          <a:pPr latinLnBrk="1"/>
          <a:r>
            <a:rPr lang="ko-KR" altLang="en-US" sz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인터넷 방송 영상 파일 </a:t>
          </a:r>
          <a:endParaRPr lang="en-US" altLang="ko-KR" sz="1200" dirty="0">
            <a:latin typeface="배달의민족 도현" panose="020B0600000101010101" pitchFamily="50" charset="-127"/>
            <a:ea typeface="배달의민족 도현" panose="020B0600000101010101" pitchFamily="50" charset="-127"/>
          </a:endParaRPr>
        </a:p>
        <a:p>
          <a:pPr latinLnBrk="1"/>
          <a:r>
            <a:rPr lang="ko-KR" altLang="en-US" sz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다운로드</a:t>
          </a:r>
        </a:p>
      </dgm:t>
    </dgm:pt>
    <dgm:pt modelId="{CB7CABA5-E58A-467E-B5E8-9B2F0989AA1C}" type="parTrans" cxnId="{18907775-5378-4A93-896F-4EAF65CC6841}">
      <dgm:prSet/>
      <dgm:spPr/>
      <dgm:t>
        <a:bodyPr/>
        <a:lstStyle/>
        <a:p>
          <a:pPr latinLnBrk="1"/>
          <a:endParaRPr lang="ko-KR" altLang="en-US" sz="1200"/>
        </a:p>
      </dgm:t>
    </dgm:pt>
    <dgm:pt modelId="{2AC0AF0F-22BE-48BC-818E-D4077A794563}" type="sibTrans" cxnId="{18907775-5378-4A93-896F-4EAF65CC6841}">
      <dgm:prSet/>
      <dgm:spPr/>
      <dgm:t>
        <a:bodyPr/>
        <a:lstStyle/>
        <a:p>
          <a:pPr latinLnBrk="1"/>
          <a:endParaRPr lang="ko-KR" altLang="en-US" sz="1200"/>
        </a:p>
      </dgm:t>
    </dgm:pt>
    <dgm:pt modelId="{F628072A-B234-4838-AA5F-B2063367B09F}">
      <dgm:prSet phldrT="[텍스트]" custT="1"/>
      <dgm:spPr/>
      <dgm:t>
        <a:bodyPr/>
        <a:lstStyle/>
        <a:p>
          <a:pPr latinLnBrk="1"/>
          <a:r>
            <a: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성능</a:t>
          </a:r>
          <a:endParaRPr lang="en-US" altLang="ko-KR" sz="2000" dirty="0">
            <a:latin typeface="배달의민족 도현" panose="020B0600000101010101" pitchFamily="50" charset="-127"/>
            <a:ea typeface="배달의민족 도현" panose="020B0600000101010101" pitchFamily="50" charset="-127"/>
          </a:endParaRPr>
        </a:p>
        <a:p>
          <a:pPr latinLnBrk="1"/>
          <a:r>
            <a:rPr lang="ko-KR" altLang="en-US" sz="20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시험</a:t>
          </a:r>
        </a:p>
      </dgm:t>
    </dgm:pt>
    <dgm:pt modelId="{B562AA35-4B2C-4A8D-8539-8B01CB8CED96}" type="parTrans" cxnId="{90DE4C97-6D3D-40EE-9231-AE2B5BDCF1AF}">
      <dgm:prSet/>
      <dgm:spPr/>
      <dgm:t>
        <a:bodyPr/>
        <a:lstStyle/>
        <a:p>
          <a:pPr latinLnBrk="1"/>
          <a:endParaRPr lang="ko-KR" altLang="en-US" sz="1200"/>
        </a:p>
      </dgm:t>
    </dgm:pt>
    <dgm:pt modelId="{B8414BFE-C52B-4396-B0EB-910E2EDB252E}" type="sibTrans" cxnId="{90DE4C97-6D3D-40EE-9231-AE2B5BDCF1AF}">
      <dgm:prSet/>
      <dgm:spPr/>
      <dgm:t>
        <a:bodyPr/>
        <a:lstStyle/>
        <a:p>
          <a:pPr latinLnBrk="1"/>
          <a:endParaRPr lang="ko-KR" altLang="en-US" sz="1200"/>
        </a:p>
      </dgm:t>
    </dgm:pt>
    <dgm:pt modelId="{55D932E1-AA9E-467E-9EF2-3AAA27A5CDDF}">
      <dgm:prSet phldrT="[텍스트]" custT="1"/>
      <dgm:spPr/>
      <dgm:t>
        <a:bodyPr/>
        <a:lstStyle/>
        <a:p>
          <a:pPr latinLnBrk="1"/>
          <a:r>
            <a:rPr lang="ko-KR" altLang="en-US" sz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시스템 반응 속도</a:t>
          </a:r>
        </a:p>
      </dgm:t>
    </dgm:pt>
    <dgm:pt modelId="{E0F97C55-3805-4E33-BC9D-DEDF34C5AECB}" type="parTrans" cxnId="{437961C9-B687-4B5F-91B5-F7B1708F7AF7}">
      <dgm:prSet/>
      <dgm:spPr/>
      <dgm:t>
        <a:bodyPr/>
        <a:lstStyle/>
        <a:p>
          <a:pPr latinLnBrk="1"/>
          <a:endParaRPr lang="ko-KR" altLang="en-US" sz="1200"/>
        </a:p>
      </dgm:t>
    </dgm:pt>
    <dgm:pt modelId="{7125E180-A288-4E33-B75E-5404945BA376}" type="sibTrans" cxnId="{437961C9-B687-4B5F-91B5-F7B1708F7AF7}">
      <dgm:prSet/>
      <dgm:spPr/>
      <dgm:t>
        <a:bodyPr/>
        <a:lstStyle/>
        <a:p>
          <a:pPr latinLnBrk="1"/>
          <a:endParaRPr lang="ko-KR" altLang="en-US" sz="1200"/>
        </a:p>
      </dgm:t>
    </dgm:pt>
    <dgm:pt modelId="{1BD355BA-CCEC-40D3-AEC1-2B16261DEB27}">
      <dgm:prSet phldrT="[텍스트]" custT="1"/>
      <dgm:spPr/>
      <dgm:t>
        <a:bodyPr/>
        <a:lstStyle/>
        <a:p>
          <a:pPr latinLnBrk="1"/>
          <a:r>
            <a:rPr lang="ko-KR" altLang="en-US" sz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하이라이트 구간 </a:t>
          </a:r>
          <a:endParaRPr lang="en-US" altLang="ko-KR" sz="1200" dirty="0">
            <a:latin typeface="배달의민족 도현" panose="020B0600000101010101" pitchFamily="50" charset="-127"/>
            <a:ea typeface="배달의민족 도현" panose="020B0600000101010101" pitchFamily="50" charset="-127"/>
          </a:endParaRPr>
        </a:p>
        <a:p>
          <a:pPr latinLnBrk="1"/>
          <a:r>
            <a:rPr lang="ko-KR" altLang="en-US" sz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계산 속도</a:t>
          </a:r>
        </a:p>
      </dgm:t>
    </dgm:pt>
    <dgm:pt modelId="{E7DE5E65-2598-4A09-8466-F0E4D6BA8247}" type="parTrans" cxnId="{9699A640-F3D6-419B-A497-B758B097B60C}">
      <dgm:prSet/>
      <dgm:spPr/>
      <dgm:t>
        <a:bodyPr/>
        <a:lstStyle/>
        <a:p>
          <a:pPr latinLnBrk="1"/>
          <a:endParaRPr lang="ko-KR" altLang="en-US" sz="1200"/>
        </a:p>
      </dgm:t>
    </dgm:pt>
    <dgm:pt modelId="{5B91BFA8-1A11-432F-AE19-C0FA1BE036FA}" type="sibTrans" cxnId="{9699A640-F3D6-419B-A497-B758B097B60C}">
      <dgm:prSet/>
      <dgm:spPr/>
      <dgm:t>
        <a:bodyPr/>
        <a:lstStyle/>
        <a:p>
          <a:pPr latinLnBrk="1"/>
          <a:endParaRPr lang="ko-KR" altLang="en-US" sz="1200"/>
        </a:p>
      </dgm:t>
    </dgm:pt>
    <dgm:pt modelId="{4DFBE95C-429A-4761-AB9B-771B075FC642}">
      <dgm:prSet phldrT="[텍스트]" custT="1"/>
      <dgm:spPr/>
      <dgm:t>
        <a:bodyPr/>
        <a:lstStyle/>
        <a:p>
          <a:pPr latinLnBrk="1"/>
          <a:r>
            <a:rPr lang="ko-KR" altLang="en-US" sz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하이라이트 영상 저장</a:t>
          </a:r>
        </a:p>
      </dgm:t>
    </dgm:pt>
    <dgm:pt modelId="{85820299-53A4-479C-8332-2937D327B8F2}" type="parTrans" cxnId="{4BEF9551-C6F0-408F-9E2E-612C51EA9A2A}">
      <dgm:prSet/>
      <dgm:spPr/>
      <dgm:t>
        <a:bodyPr/>
        <a:lstStyle/>
        <a:p>
          <a:pPr latinLnBrk="1"/>
          <a:endParaRPr lang="ko-KR" altLang="en-US" sz="1200"/>
        </a:p>
      </dgm:t>
    </dgm:pt>
    <dgm:pt modelId="{00B3AAC6-18D4-4423-B293-2760E23A0FF3}" type="sibTrans" cxnId="{4BEF9551-C6F0-408F-9E2E-612C51EA9A2A}">
      <dgm:prSet/>
      <dgm:spPr/>
      <dgm:t>
        <a:bodyPr/>
        <a:lstStyle/>
        <a:p>
          <a:pPr latinLnBrk="1"/>
          <a:endParaRPr lang="ko-KR" altLang="en-US" sz="1200"/>
        </a:p>
      </dgm:t>
    </dgm:pt>
    <dgm:pt modelId="{78D30573-02A6-4DA2-8AFB-BC022D4413A7}">
      <dgm:prSet phldrT="[텍스트]" custT="1"/>
      <dgm:spPr/>
      <dgm:t>
        <a:bodyPr/>
        <a:lstStyle/>
        <a:p>
          <a:pPr latinLnBrk="1"/>
          <a:r>
            <a:rPr lang="ko-KR" altLang="en-US" sz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하이라이트 구간 저장</a:t>
          </a:r>
        </a:p>
      </dgm:t>
    </dgm:pt>
    <dgm:pt modelId="{879F9652-C1B6-4D98-8836-F02DEA064980}" type="parTrans" cxnId="{9E2C8127-558D-480F-9268-3F3AC3F3C54B}">
      <dgm:prSet/>
      <dgm:spPr/>
      <dgm:t>
        <a:bodyPr/>
        <a:lstStyle/>
        <a:p>
          <a:pPr latinLnBrk="1"/>
          <a:endParaRPr lang="ko-KR" altLang="en-US" sz="1200"/>
        </a:p>
      </dgm:t>
    </dgm:pt>
    <dgm:pt modelId="{E457B1D4-BFA9-451F-9EE9-352026806D22}" type="sibTrans" cxnId="{9E2C8127-558D-480F-9268-3F3AC3F3C54B}">
      <dgm:prSet/>
      <dgm:spPr/>
      <dgm:t>
        <a:bodyPr/>
        <a:lstStyle/>
        <a:p>
          <a:pPr latinLnBrk="1"/>
          <a:endParaRPr lang="ko-KR" altLang="en-US" sz="1200"/>
        </a:p>
      </dgm:t>
    </dgm:pt>
    <dgm:pt modelId="{E2BC26B1-BD62-462D-8DDB-6590657EC312}">
      <dgm:prSet phldrT="[텍스트]" custT="1"/>
      <dgm:spPr/>
      <dgm:t>
        <a:bodyPr/>
        <a:lstStyle/>
        <a:p>
          <a:pPr latinLnBrk="1"/>
          <a:r>
            <a:rPr lang="ko-KR" altLang="en-US" sz="120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딥러닝</a:t>
          </a:r>
          <a:r>
            <a:rPr lang="ko-KR" altLang="en-US" sz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알고리즘 정확도</a:t>
          </a:r>
        </a:p>
      </dgm:t>
    </dgm:pt>
    <dgm:pt modelId="{56007808-8307-4DD5-A3E7-B3D462EBBAAF}" type="parTrans" cxnId="{612ED5F0-1BED-4C6C-AAFA-3F8F4C6FC668}">
      <dgm:prSet/>
      <dgm:spPr/>
      <dgm:t>
        <a:bodyPr/>
        <a:lstStyle/>
        <a:p>
          <a:pPr latinLnBrk="1"/>
          <a:endParaRPr lang="ko-KR" altLang="en-US"/>
        </a:p>
      </dgm:t>
    </dgm:pt>
    <dgm:pt modelId="{83755E62-ABD6-4679-A540-61516381C030}" type="sibTrans" cxnId="{612ED5F0-1BED-4C6C-AAFA-3F8F4C6FC668}">
      <dgm:prSet/>
      <dgm:spPr/>
      <dgm:t>
        <a:bodyPr/>
        <a:lstStyle/>
        <a:p>
          <a:pPr latinLnBrk="1"/>
          <a:endParaRPr lang="ko-KR" altLang="en-US"/>
        </a:p>
      </dgm:t>
    </dgm:pt>
    <dgm:pt modelId="{70F5AE41-6510-4621-A7AC-52A70F83B8A3}" type="pres">
      <dgm:prSet presAssocID="{87A9AE7A-E1F6-4F6B-A840-C13EE000D5DD}" presName="list" presStyleCnt="0">
        <dgm:presLayoutVars>
          <dgm:dir/>
          <dgm:animLvl val="lvl"/>
        </dgm:presLayoutVars>
      </dgm:prSet>
      <dgm:spPr/>
    </dgm:pt>
    <dgm:pt modelId="{D2A1AF68-1065-46B1-9650-813D8A80C61C}" type="pres">
      <dgm:prSet presAssocID="{E35D7FD8-813C-45F4-9E91-3876A0EB6D1D}" presName="posSpace" presStyleCnt="0"/>
      <dgm:spPr/>
    </dgm:pt>
    <dgm:pt modelId="{DACD3165-203C-417D-A23E-4D6838F60F55}" type="pres">
      <dgm:prSet presAssocID="{E35D7FD8-813C-45F4-9E91-3876A0EB6D1D}" presName="vertFlow" presStyleCnt="0"/>
      <dgm:spPr/>
    </dgm:pt>
    <dgm:pt modelId="{E86C209B-E60B-4074-8811-E7FCA2D485AE}" type="pres">
      <dgm:prSet presAssocID="{E35D7FD8-813C-45F4-9E91-3876A0EB6D1D}" presName="topSpace" presStyleCnt="0"/>
      <dgm:spPr/>
    </dgm:pt>
    <dgm:pt modelId="{D8D1A468-8369-4F9C-ADA4-076D88FC0E6B}" type="pres">
      <dgm:prSet presAssocID="{E35D7FD8-813C-45F4-9E91-3876A0EB6D1D}" presName="firstComp" presStyleCnt="0"/>
      <dgm:spPr/>
    </dgm:pt>
    <dgm:pt modelId="{7C0B3845-5FD6-4D84-816A-FC30DF50D372}" type="pres">
      <dgm:prSet presAssocID="{E35D7FD8-813C-45F4-9E91-3876A0EB6D1D}" presName="firstChild" presStyleLbl="bgAccFollowNode1" presStyleIdx="0" presStyleCnt="7" custScaleX="90853" custScaleY="56264" custLinFactNeighborX="-15626" custLinFactNeighborY="-1548"/>
      <dgm:spPr/>
    </dgm:pt>
    <dgm:pt modelId="{C2C06E16-3D37-4E52-8B94-4F9A5775E958}" type="pres">
      <dgm:prSet presAssocID="{E35D7FD8-813C-45F4-9E91-3876A0EB6D1D}" presName="firstChildTx" presStyleLbl="bgAccFollowNode1" presStyleIdx="0" presStyleCnt="7">
        <dgm:presLayoutVars>
          <dgm:bulletEnabled val="1"/>
        </dgm:presLayoutVars>
      </dgm:prSet>
      <dgm:spPr/>
    </dgm:pt>
    <dgm:pt modelId="{92009EFF-BE67-4BAE-A70A-380394ED281D}" type="pres">
      <dgm:prSet presAssocID="{01AFAB6A-A3FD-454E-8DCF-4B15DC379DE4}" presName="comp" presStyleCnt="0"/>
      <dgm:spPr/>
    </dgm:pt>
    <dgm:pt modelId="{6EB0B048-4B04-4DA0-B1D8-E39724FCD496}" type="pres">
      <dgm:prSet presAssocID="{01AFAB6A-A3FD-454E-8DCF-4B15DC379DE4}" presName="child" presStyleLbl="bgAccFollowNode1" presStyleIdx="1" presStyleCnt="7" custScaleX="90853" custScaleY="56264" custLinFactNeighborX="-15626" custLinFactNeighborY="-1548"/>
      <dgm:spPr/>
    </dgm:pt>
    <dgm:pt modelId="{252C8E64-55CC-4BB2-B0D6-4049AB98B92A}" type="pres">
      <dgm:prSet presAssocID="{01AFAB6A-A3FD-454E-8DCF-4B15DC379DE4}" presName="childTx" presStyleLbl="bgAccFollowNode1" presStyleIdx="1" presStyleCnt="7">
        <dgm:presLayoutVars>
          <dgm:bulletEnabled val="1"/>
        </dgm:presLayoutVars>
      </dgm:prSet>
      <dgm:spPr/>
    </dgm:pt>
    <dgm:pt modelId="{9904CB2A-BDA2-4316-8DE5-D13DFB9915FF}" type="pres">
      <dgm:prSet presAssocID="{78D30573-02A6-4DA2-8AFB-BC022D4413A7}" presName="comp" presStyleCnt="0"/>
      <dgm:spPr/>
    </dgm:pt>
    <dgm:pt modelId="{B54F1AB8-C37A-48E0-A785-442AD659630C}" type="pres">
      <dgm:prSet presAssocID="{78D30573-02A6-4DA2-8AFB-BC022D4413A7}" presName="child" presStyleLbl="bgAccFollowNode1" presStyleIdx="2" presStyleCnt="7" custScaleX="90853" custScaleY="56264" custLinFactNeighborX="-15626" custLinFactNeighborY="-1548"/>
      <dgm:spPr/>
    </dgm:pt>
    <dgm:pt modelId="{3B3977D9-1771-45C9-8E16-DE9E3D3E5392}" type="pres">
      <dgm:prSet presAssocID="{78D30573-02A6-4DA2-8AFB-BC022D4413A7}" presName="childTx" presStyleLbl="bgAccFollowNode1" presStyleIdx="2" presStyleCnt="7">
        <dgm:presLayoutVars>
          <dgm:bulletEnabled val="1"/>
        </dgm:presLayoutVars>
      </dgm:prSet>
      <dgm:spPr/>
    </dgm:pt>
    <dgm:pt modelId="{FEEA9F34-58F8-4FE0-B9DE-AE67CD01BFA2}" type="pres">
      <dgm:prSet presAssocID="{4DFBE95C-429A-4761-AB9B-771B075FC642}" presName="comp" presStyleCnt="0"/>
      <dgm:spPr/>
    </dgm:pt>
    <dgm:pt modelId="{EBAF5AE4-6C28-409C-842C-B0A3B8F64D5A}" type="pres">
      <dgm:prSet presAssocID="{4DFBE95C-429A-4761-AB9B-771B075FC642}" presName="child" presStyleLbl="bgAccFollowNode1" presStyleIdx="3" presStyleCnt="7" custScaleX="90853" custScaleY="56264" custLinFactNeighborX="-15626" custLinFactNeighborY="-1548"/>
      <dgm:spPr/>
    </dgm:pt>
    <dgm:pt modelId="{1D9F5221-75E2-4A34-840A-84DE01E62D27}" type="pres">
      <dgm:prSet presAssocID="{4DFBE95C-429A-4761-AB9B-771B075FC642}" presName="childTx" presStyleLbl="bgAccFollowNode1" presStyleIdx="3" presStyleCnt="7">
        <dgm:presLayoutVars>
          <dgm:bulletEnabled val="1"/>
        </dgm:presLayoutVars>
      </dgm:prSet>
      <dgm:spPr/>
    </dgm:pt>
    <dgm:pt modelId="{6A07C4EC-A259-4C7E-84FF-57E6B212F61F}" type="pres">
      <dgm:prSet presAssocID="{E35D7FD8-813C-45F4-9E91-3876A0EB6D1D}" presName="negSpace" presStyleCnt="0"/>
      <dgm:spPr/>
    </dgm:pt>
    <dgm:pt modelId="{83508BB8-3264-4917-A07E-11B713AB843F}" type="pres">
      <dgm:prSet presAssocID="{E35D7FD8-813C-45F4-9E91-3876A0EB6D1D}" presName="circle" presStyleLbl="node1" presStyleIdx="0" presStyleCnt="2" custLinFactNeighborX="-1093" custLinFactNeighborY="-2859"/>
      <dgm:spPr/>
    </dgm:pt>
    <dgm:pt modelId="{EA41B2B4-41B0-4F26-A9EB-A5685DCB233C}" type="pres">
      <dgm:prSet presAssocID="{3F6BE2A0-ECAC-4C12-90DD-F433C6542873}" presName="transSpace" presStyleCnt="0"/>
      <dgm:spPr/>
    </dgm:pt>
    <dgm:pt modelId="{5882FE10-FF5F-4B1A-A491-49270D071215}" type="pres">
      <dgm:prSet presAssocID="{F628072A-B234-4838-AA5F-B2063367B09F}" presName="posSpace" presStyleCnt="0"/>
      <dgm:spPr/>
    </dgm:pt>
    <dgm:pt modelId="{A27F0F5A-E33C-45D4-92E9-4B44A0F361D2}" type="pres">
      <dgm:prSet presAssocID="{F628072A-B234-4838-AA5F-B2063367B09F}" presName="vertFlow" presStyleCnt="0"/>
      <dgm:spPr/>
    </dgm:pt>
    <dgm:pt modelId="{76BE467C-F70D-4D98-B8A2-75F7F9A2C113}" type="pres">
      <dgm:prSet presAssocID="{F628072A-B234-4838-AA5F-B2063367B09F}" presName="topSpace" presStyleCnt="0"/>
      <dgm:spPr/>
    </dgm:pt>
    <dgm:pt modelId="{B21A2E53-B9D8-4E31-9649-07DF6392B931}" type="pres">
      <dgm:prSet presAssocID="{F628072A-B234-4838-AA5F-B2063367B09F}" presName="firstComp" presStyleCnt="0"/>
      <dgm:spPr/>
    </dgm:pt>
    <dgm:pt modelId="{A14453BC-9D67-4BDF-BE61-31C8F72926D0}" type="pres">
      <dgm:prSet presAssocID="{F628072A-B234-4838-AA5F-B2063367B09F}" presName="firstChild" presStyleLbl="bgAccFollowNode1" presStyleIdx="4" presStyleCnt="7" custScaleX="90853" custScaleY="56264"/>
      <dgm:spPr/>
    </dgm:pt>
    <dgm:pt modelId="{6176055B-DE8F-4BB2-9508-B8422622FA4E}" type="pres">
      <dgm:prSet presAssocID="{F628072A-B234-4838-AA5F-B2063367B09F}" presName="firstChildTx" presStyleLbl="bgAccFollowNode1" presStyleIdx="4" presStyleCnt="7">
        <dgm:presLayoutVars>
          <dgm:bulletEnabled val="1"/>
        </dgm:presLayoutVars>
      </dgm:prSet>
      <dgm:spPr/>
    </dgm:pt>
    <dgm:pt modelId="{D20E59E9-6066-4742-83E5-57F8FB7C3930}" type="pres">
      <dgm:prSet presAssocID="{1BD355BA-CCEC-40D3-AEC1-2B16261DEB27}" presName="comp" presStyleCnt="0"/>
      <dgm:spPr/>
    </dgm:pt>
    <dgm:pt modelId="{8F29486C-5794-4A9D-9146-41870915C581}" type="pres">
      <dgm:prSet presAssocID="{1BD355BA-CCEC-40D3-AEC1-2B16261DEB27}" presName="child" presStyleLbl="bgAccFollowNode1" presStyleIdx="5" presStyleCnt="7" custScaleX="90853" custScaleY="56264"/>
      <dgm:spPr/>
    </dgm:pt>
    <dgm:pt modelId="{8DDBF404-13BC-44BA-BF54-CADA62D82BA6}" type="pres">
      <dgm:prSet presAssocID="{1BD355BA-CCEC-40D3-AEC1-2B16261DEB27}" presName="childTx" presStyleLbl="bgAccFollowNode1" presStyleIdx="5" presStyleCnt="7">
        <dgm:presLayoutVars>
          <dgm:bulletEnabled val="1"/>
        </dgm:presLayoutVars>
      </dgm:prSet>
      <dgm:spPr/>
    </dgm:pt>
    <dgm:pt modelId="{C64FCE23-1C5B-40F5-901C-F9B3598A746A}" type="pres">
      <dgm:prSet presAssocID="{E2BC26B1-BD62-462D-8DDB-6590657EC312}" presName="comp" presStyleCnt="0"/>
      <dgm:spPr/>
    </dgm:pt>
    <dgm:pt modelId="{BEC43AEC-D5B2-48D6-94EB-B7CF82A3A7DE}" type="pres">
      <dgm:prSet presAssocID="{E2BC26B1-BD62-462D-8DDB-6590657EC312}" presName="child" presStyleLbl="bgAccFollowNode1" presStyleIdx="6" presStyleCnt="7" custScaleX="90853" custScaleY="56264"/>
      <dgm:spPr/>
    </dgm:pt>
    <dgm:pt modelId="{2A94B51D-D6C9-4512-9A63-29D54AEED380}" type="pres">
      <dgm:prSet presAssocID="{E2BC26B1-BD62-462D-8DDB-6590657EC312}" presName="childTx" presStyleLbl="bgAccFollowNode1" presStyleIdx="6" presStyleCnt="7">
        <dgm:presLayoutVars>
          <dgm:bulletEnabled val="1"/>
        </dgm:presLayoutVars>
      </dgm:prSet>
      <dgm:spPr/>
    </dgm:pt>
    <dgm:pt modelId="{906A33D6-1695-433A-8CA3-8BA9539EBCBC}" type="pres">
      <dgm:prSet presAssocID="{F628072A-B234-4838-AA5F-B2063367B09F}" presName="negSpace" presStyleCnt="0"/>
      <dgm:spPr/>
    </dgm:pt>
    <dgm:pt modelId="{2FF44414-7582-45E4-8452-2A8DFEAFBB39}" type="pres">
      <dgm:prSet presAssocID="{F628072A-B234-4838-AA5F-B2063367B09F}" presName="circle" presStyleLbl="node1" presStyleIdx="1" presStyleCnt="2" custLinFactNeighborX="6552" custLinFactNeighborY="655"/>
      <dgm:spPr/>
    </dgm:pt>
  </dgm:ptLst>
  <dgm:cxnLst>
    <dgm:cxn modelId="{083CEE04-4A49-4093-8F9F-E643899D53E1}" type="presOf" srcId="{4DFBE95C-429A-4761-AB9B-771B075FC642}" destId="{EBAF5AE4-6C28-409C-842C-B0A3B8F64D5A}" srcOrd="0" destOrd="0" presId="urn:microsoft.com/office/officeart/2005/8/layout/hList9"/>
    <dgm:cxn modelId="{3E043518-7440-42EE-80D2-8F6F0F561D54}" type="presOf" srcId="{E2BC26B1-BD62-462D-8DDB-6590657EC312}" destId="{BEC43AEC-D5B2-48D6-94EB-B7CF82A3A7DE}" srcOrd="0" destOrd="0" presId="urn:microsoft.com/office/officeart/2005/8/layout/hList9"/>
    <dgm:cxn modelId="{9E2C8127-558D-480F-9268-3F3AC3F3C54B}" srcId="{E35D7FD8-813C-45F4-9E91-3876A0EB6D1D}" destId="{78D30573-02A6-4DA2-8AFB-BC022D4413A7}" srcOrd="2" destOrd="0" parTransId="{879F9652-C1B6-4D98-8836-F02DEA064980}" sibTransId="{E457B1D4-BFA9-451F-9EE9-352026806D22}"/>
    <dgm:cxn modelId="{91BFB63B-002F-4338-A66F-30AF027F4928}" type="presOf" srcId="{55D932E1-AA9E-467E-9EF2-3AAA27A5CDDF}" destId="{6176055B-DE8F-4BB2-9508-B8422622FA4E}" srcOrd="1" destOrd="0" presId="urn:microsoft.com/office/officeart/2005/8/layout/hList9"/>
    <dgm:cxn modelId="{9699A640-F3D6-419B-A497-B758B097B60C}" srcId="{F628072A-B234-4838-AA5F-B2063367B09F}" destId="{1BD355BA-CCEC-40D3-AEC1-2B16261DEB27}" srcOrd="1" destOrd="0" parTransId="{E7DE5E65-2598-4A09-8466-F0E4D6BA8247}" sibTransId="{5B91BFA8-1A11-432F-AE19-C0FA1BE036FA}"/>
    <dgm:cxn modelId="{11F8935C-26EF-4FE1-8B4C-0E8B287A59CA}" type="presOf" srcId="{78D30573-02A6-4DA2-8AFB-BC022D4413A7}" destId="{B54F1AB8-C37A-48E0-A785-442AD659630C}" srcOrd="0" destOrd="0" presId="urn:microsoft.com/office/officeart/2005/8/layout/hList9"/>
    <dgm:cxn modelId="{102DB863-9686-4528-9ADC-0AB3F021A53F}" type="presOf" srcId="{1BD355BA-CCEC-40D3-AEC1-2B16261DEB27}" destId="{8DDBF404-13BC-44BA-BF54-CADA62D82BA6}" srcOrd="1" destOrd="0" presId="urn:microsoft.com/office/officeart/2005/8/layout/hList9"/>
    <dgm:cxn modelId="{849A7C69-3B20-4C5B-A2EF-83E3861B0DF4}" type="presOf" srcId="{E2BC26B1-BD62-462D-8DDB-6590657EC312}" destId="{2A94B51D-D6C9-4512-9A63-29D54AEED380}" srcOrd="1" destOrd="0" presId="urn:microsoft.com/office/officeart/2005/8/layout/hList9"/>
    <dgm:cxn modelId="{4B6DFC4C-042B-4ED3-80EA-FE1514AF1A8A}" type="presOf" srcId="{01AFAB6A-A3FD-454E-8DCF-4B15DC379DE4}" destId="{6EB0B048-4B04-4DA0-B1D8-E39724FCD496}" srcOrd="0" destOrd="0" presId="urn:microsoft.com/office/officeart/2005/8/layout/hList9"/>
    <dgm:cxn modelId="{7DAB9E6E-CC90-408D-882B-91EAC6949BFC}" type="presOf" srcId="{1BD355BA-CCEC-40D3-AEC1-2B16261DEB27}" destId="{8F29486C-5794-4A9D-9146-41870915C581}" srcOrd="0" destOrd="0" presId="urn:microsoft.com/office/officeart/2005/8/layout/hList9"/>
    <dgm:cxn modelId="{4BEF9551-C6F0-408F-9E2E-612C51EA9A2A}" srcId="{E35D7FD8-813C-45F4-9E91-3876A0EB6D1D}" destId="{4DFBE95C-429A-4761-AB9B-771B075FC642}" srcOrd="3" destOrd="0" parTransId="{85820299-53A4-479C-8332-2937D327B8F2}" sibTransId="{00B3AAC6-18D4-4423-B293-2760E23A0FF3}"/>
    <dgm:cxn modelId="{18907775-5378-4A93-896F-4EAF65CC6841}" srcId="{E35D7FD8-813C-45F4-9E91-3876A0EB6D1D}" destId="{01AFAB6A-A3FD-454E-8DCF-4B15DC379DE4}" srcOrd="1" destOrd="0" parTransId="{CB7CABA5-E58A-467E-B5E8-9B2F0989AA1C}" sibTransId="{2AC0AF0F-22BE-48BC-818E-D4077A794563}"/>
    <dgm:cxn modelId="{3C31F78F-320A-48BC-B1D4-DBEFF0FAD723}" type="presOf" srcId="{F628072A-B234-4838-AA5F-B2063367B09F}" destId="{2FF44414-7582-45E4-8452-2A8DFEAFBB39}" srcOrd="0" destOrd="0" presId="urn:microsoft.com/office/officeart/2005/8/layout/hList9"/>
    <dgm:cxn modelId="{90DE4C97-6D3D-40EE-9231-AE2B5BDCF1AF}" srcId="{87A9AE7A-E1F6-4F6B-A840-C13EE000D5DD}" destId="{F628072A-B234-4838-AA5F-B2063367B09F}" srcOrd="1" destOrd="0" parTransId="{B562AA35-4B2C-4A8D-8539-8B01CB8CED96}" sibTransId="{B8414BFE-C52B-4396-B0EB-910E2EDB252E}"/>
    <dgm:cxn modelId="{0108319C-C802-4F17-903A-9003F0000327}" type="presOf" srcId="{55D932E1-AA9E-467E-9EF2-3AAA27A5CDDF}" destId="{A14453BC-9D67-4BDF-BE61-31C8F72926D0}" srcOrd="0" destOrd="0" presId="urn:microsoft.com/office/officeart/2005/8/layout/hList9"/>
    <dgm:cxn modelId="{93A4329C-6EAC-4023-ACA3-89DDEEFEA67B}" type="presOf" srcId="{4DFBE95C-429A-4761-AB9B-771B075FC642}" destId="{1D9F5221-75E2-4A34-840A-84DE01E62D27}" srcOrd="1" destOrd="0" presId="urn:microsoft.com/office/officeart/2005/8/layout/hList9"/>
    <dgm:cxn modelId="{D597AFA4-B5FC-49E5-A39E-94D86639D93F}" srcId="{E35D7FD8-813C-45F4-9E91-3876A0EB6D1D}" destId="{DDB3AB0B-8820-472F-98D7-94671B78AB51}" srcOrd="0" destOrd="0" parTransId="{6B1EB3FE-9DB2-45C7-BD78-785C31652A92}" sibTransId="{0558C0F2-5E23-4644-ACB6-A4C944B1FA60}"/>
    <dgm:cxn modelId="{CBAFEEB0-C662-48C8-963D-9A802195BCEA}" srcId="{87A9AE7A-E1F6-4F6B-A840-C13EE000D5DD}" destId="{E35D7FD8-813C-45F4-9E91-3876A0EB6D1D}" srcOrd="0" destOrd="0" parTransId="{6EB86B5D-C456-4889-867C-68CCA26D80E4}" sibTransId="{3F6BE2A0-ECAC-4C12-90DD-F433C6542873}"/>
    <dgm:cxn modelId="{0C2C32B8-6788-41A3-B7CD-7186020E520C}" type="presOf" srcId="{87A9AE7A-E1F6-4F6B-A840-C13EE000D5DD}" destId="{70F5AE41-6510-4621-A7AC-52A70F83B8A3}" srcOrd="0" destOrd="0" presId="urn:microsoft.com/office/officeart/2005/8/layout/hList9"/>
    <dgm:cxn modelId="{437961C9-B687-4B5F-91B5-F7B1708F7AF7}" srcId="{F628072A-B234-4838-AA5F-B2063367B09F}" destId="{55D932E1-AA9E-467E-9EF2-3AAA27A5CDDF}" srcOrd="0" destOrd="0" parTransId="{E0F97C55-3805-4E33-BC9D-DEDF34C5AECB}" sibTransId="{7125E180-A288-4E33-B75E-5404945BA376}"/>
    <dgm:cxn modelId="{8B0CC5D2-8BF1-40E0-B082-3B5C07834C18}" type="presOf" srcId="{DDB3AB0B-8820-472F-98D7-94671B78AB51}" destId="{7C0B3845-5FD6-4D84-816A-FC30DF50D372}" srcOrd="0" destOrd="0" presId="urn:microsoft.com/office/officeart/2005/8/layout/hList9"/>
    <dgm:cxn modelId="{E2E275DD-79AE-42A9-98CA-7E14BA1C5C10}" type="presOf" srcId="{01AFAB6A-A3FD-454E-8DCF-4B15DC379DE4}" destId="{252C8E64-55CC-4BB2-B0D6-4049AB98B92A}" srcOrd="1" destOrd="0" presId="urn:microsoft.com/office/officeart/2005/8/layout/hList9"/>
    <dgm:cxn modelId="{E01942E1-0A00-4523-AF3E-F3F6F1581CAE}" type="presOf" srcId="{78D30573-02A6-4DA2-8AFB-BC022D4413A7}" destId="{3B3977D9-1771-45C9-8E16-DE9E3D3E5392}" srcOrd="1" destOrd="0" presId="urn:microsoft.com/office/officeart/2005/8/layout/hList9"/>
    <dgm:cxn modelId="{612ED5F0-1BED-4C6C-AAFA-3F8F4C6FC668}" srcId="{F628072A-B234-4838-AA5F-B2063367B09F}" destId="{E2BC26B1-BD62-462D-8DDB-6590657EC312}" srcOrd="2" destOrd="0" parTransId="{56007808-8307-4DD5-A3E7-B3D462EBBAAF}" sibTransId="{83755E62-ABD6-4679-A540-61516381C030}"/>
    <dgm:cxn modelId="{A2E19DF2-820C-45B3-8B91-1FB7D296116B}" type="presOf" srcId="{DDB3AB0B-8820-472F-98D7-94671B78AB51}" destId="{C2C06E16-3D37-4E52-8B94-4F9A5775E958}" srcOrd="1" destOrd="0" presId="urn:microsoft.com/office/officeart/2005/8/layout/hList9"/>
    <dgm:cxn modelId="{AB1333FB-F343-4D80-BF64-E97AEFE58C77}" type="presOf" srcId="{E35D7FD8-813C-45F4-9E91-3876A0EB6D1D}" destId="{83508BB8-3264-4917-A07E-11B713AB843F}" srcOrd="0" destOrd="0" presId="urn:microsoft.com/office/officeart/2005/8/layout/hList9"/>
    <dgm:cxn modelId="{6703261A-BCA6-465A-A57D-979F26CA97E0}" type="presParOf" srcId="{70F5AE41-6510-4621-A7AC-52A70F83B8A3}" destId="{D2A1AF68-1065-46B1-9650-813D8A80C61C}" srcOrd="0" destOrd="0" presId="urn:microsoft.com/office/officeart/2005/8/layout/hList9"/>
    <dgm:cxn modelId="{D46324E1-5A81-4016-9E40-9F9472103837}" type="presParOf" srcId="{70F5AE41-6510-4621-A7AC-52A70F83B8A3}" destId="{DACD3165-203C-417D-A23E-4D6838F60F55}" srcOrd="1" destOrd="0" presId="urn:microsoft.com/office/officeart/2005/8/layout/hList9"/>
    <dgm:cxn modelId="{EA52B36D-BBDB-4F4C-9A5F-FB5017125034}" type="presParOf" srcId="{DACD3165-203C-417D-A23E-4D6838F60F55}" destId="{E86C209B-E60B-4074-8811-E7FCA2D485AE}" srcOrd="0" destOrd="0" presId="urn:microsoft.com/office/officeart/2005/8/layout/hList9"/>
    <dgm:cxn modelId="{C01DBAD4-98BF-475B-9476-76E9ED52215B}" type="presParOf" srcId="{DACD3165-203C-417D-A23E-4D6838F60F55}" destId="{D8D1A468-8369-4F9C-ADA4-076D88FC0E6B}" srcOrd="1" destOrd="0" presId="urn:microsoft.com/office/officeart/2005/8/layout/hList9"/>
    <dgm:cxn modelId="{DB9AF29A-EDEB-4113-A69F-D738C8597B94}" type="presParOf" srcId="{D8D1A468-8369-4F9C-ADA4-076D88FC0E6B}" destId="{7C0B3845-5FD6-4D84-816A-FC30DF50D372}" srcOrd="0" destOrd="0" presId="urn:microsoft.com/office/officeart/2005/8/layout/hList9"/>
    <dgm:cxn modelId="{EB5C8E29-9389-4737-9A0A-F3F2EE892FA4}" type="presParOf" srcId="{D8D1A468-8369-4F9C-ADA4-076D88FC0E6B}" destId="{C2C06E16-3D37-4E52-8B94-4F9A5775E958}" srcOrd="1" destOrd="0" presId="urn:microsoft.com/office/officeart/2005/8/layout/hList9"/>
    <dgm:cxn modelId="{C5F0D76F-036E-446F-9EAA-EDCC78B70D08}" type="presParOf" srcId="{DACD3165-203C-417D-A23E-4D6838F60F55}" destId="{92009EFF-BE67-4BAE-A70A-380394ED281D}" srcOrd="2" destOrd="0" presId="urn:microsoft.com/office/officeart/2005/8/layout/hList9"/>
    <dgm:cxn modelId="{59D51D0C-9F89-47F5-B36A-8A49078E7354}" type="presParOf" srcId="{92009EFF-BE67-4BAE-A70A-380394ED281D}" destId="{6EB0B048-4B04-4DA0-B1D8-E39724FCD496}" srcOrd="0" destOrd="0" presId="urn:microsoft.com/office/officeart/2005/8/layout/hList9"/>
    <dgm:cxn modelId="{3CB3477E-7F37-4952-B000-FBF3A3D2A08D}" type="presParOf" srcId="{92009EFF-BE67-4BAE-A70A-380394ED281D}" destId="{252C8E64-55CC-4BB2-B0D6-4049AB98B92A}" srcOrd="1" destOrd="0" presId="urn:microsoft.com/office/officeart/2005/8/layout/hList9"/>
    <dgm:cxn modelId="{CDAA8952-103B-422B-904F-ECE73C6D3070}" type="presParOf" srcId="{DACD3165-203C-417D-A23E-4D6838F60F55}" destId="{9904CB2A-BDA2-4316-8DE5-D13DFB9915FF}" srcOrd="3" destOrd="0" presId="urn:microsoft.com/office/officeart/2005/8/layout/hList9"/>
    <dgm:cxn modelId="{60EFBF1D-8B47-4365-A07E-83278E7A4248}" type="presParOf" srcId="{9904CB2A-BDA2-4316-8DE5-D13DFB9915FF}" destId="{B54F1AB8-C37A-48E0-A785-442AD659630C}" srcOrd="0" destOrd="0" presId="urn:microsoft.com/office/officeart/2005/8/layout/hList9"/>
    <dgm:cxn modelId="{2266AA32-BE2E-436E-85F7-CEB10FCC4F95}" type="presParOf" srcId="{9904CB2A-BDA2-4316-8DE5-D13DFB9915FF}" destId="{3B3977D9-1771-45C9-8E16-DE9E3D3E5392}" srcOrd="1" destOrd="0" presId="urn:microsoft.com/office/officeart/2005/8/layout/hList9"/>
    <dgm:cxn modelId="{EBC27E0A-E063-4C67-B175-0449EA1BEC67}" type="presParOf" srcId="{DACD3165-203C-417D-A23E-4D6838F60F55}" destId="{FEEA9F34-58F8-4FE0-B9DE-AE67CD01BFA2}" srcOrd="4" destOrd="0" presId="urn:microsoft.com/office/officeart/2005/8/layout/hList9"/>
    <dgm:cxn modelId="{32AFAFAB-EC2F-4A46-B2EB-8971D5EFC8EB}" type="presParOf" srcId="{FEEA9F34-58F8-4FE0-B9DE-AE67CD01BFA2}" destId="{EBAF5AE4-6C28-409C-842C-B0A3B8F64D5A}" srcOrd="0" destOrd="0" presId="urn:microsoft.com/office/officeart/2005/8/layout/hList9"/>
    <dgm:cxn modelId="{D766C1BE-C94B-4F73-89EB-18826D8410D4}" type="presParOf" srcId="{FEEA9F34-58F8-4FE0-B9DE-AE67CD01BFA2}" destId="{1D9F5221-75E2-4A34-840A-84DE01E62D27}" srcOrd="1" destOrd="0" presId="urn:microsoft.com/office/officeart/2005/8/layout/hList9"/>
    <dgm:cxn modelId="{B85AAF87-6972-4150-8CB6-25EB5CB8B9F7}" type="presParOf" srcId="{70F5AE41-6510-4621-A7AC-52A70F83B8A3}" destId="{6A07C4EC-A259-4C7E-84FF-57E6B212F61F}" srcOrd="2" destOrd="0" presId="urn:microsoft.com/office/officeart/2005/8/layout/hList9"/>
    <dgm:cxn modelId="{66FDBA2C-2148-42A1-B7E8-7D9B756F80ED}" type="presParOf" srcId="{70F5AE41-6510-4621-A7AC-52A70F83B8A3}" destId="{83508BB8-3264-4917-A07E-11B713AB843F}" srcOrd="3" destOrd="0" presId="urn:microsoft.com/office/officeart/2005/8/layout/hList9"/>
    <dgm:cxn modelId="{D986F7CF-5E6A-4FDF-A417-A51FDE7FD9A5}" type="presParOf" srcId="{70F5AE41-6510-4621-A7AC-52A70F83B8A3}" destId="{EA41B2B4-41B0-4F26-A9EB-A5685DCB233C}" srcOrd="4" destOrd="0" presId="urn:microsoft.com/office/officeart/2005/8/layout/hList9"/>
    <dgm:cxn modelId="{1E018CEC-3203-4C83-8180-4809C5010567}" type="presParOf" srcId="{70F5AE41-6510-4621-A7AC-52A70F83B8A3}" destId="{5882FE10-FF5F-4B1A-A491-49270D071215}" srcOrd="5" destOrd="0" presId="urn:microsoft.com/office/officeart/2005/8/layout/hList9"/>
    <dgm:cxn modelId="{E0FB81B6-0308-4E15-B36E-3882B98690CD}" type="presParOf" srcId="{70F5AE41-6510-4621-A7AC-52A70F83B8A3}" destId="{A27F0F5A-E33C-45D4-92E9-4B44A0F361D2}" srcOrd="6" destOrd="0" presId="urn:microsoft.com/office/officeart/2005/8/layout/hList9"/>
    <dgm:cxn modelId="{97A69641-666F-48F6-B84C-6F45A55B1271}" type="presParOf" srcId="{A27F0F5A-E33C-45D4-92E9-4B44A0F361D2}" destId="{76BE467C-F70D-4D98-B8A2-75F7F9A2C113}" srcOrd="0" destOrd="0" presId="urn:microsoft.com/office/officeart/2005/8/layout/hList9"/>
    <dgm:cxn modelId="{C51C8177-7CAE-4A2F-8835-A9E957FA1C2B}" type="presParOf" srcId="{A27F0F5A-E33C-45D4-92E9-4B44A0F361D2}" destId="{B21A2E53-B9D8-4E31-9649-07DF6392B931}" srcOrd="1" destOrd="0" presId="urn:microsoft.com/office/officeart/2005/8/layout/hList9"/>
    <dgm:cxn modelId="{C53D879F-1441-42E0-B9E3-DE77370FBD79}" type="presParOf" srcId="{B21A2E53-B9D8-4E31-9649-07DF6392B931}" destId="{A14453BC-9D67-4BDF-BE61-31C8F72926D0}" srcOrd="0" destOrd="0" presId="urn:microsoft.com/office/officeart/2005/8/layout/hList9"/>
    <dgm:cxn modelId="{4E25997C-7266-4769-94E5-8E94789D03F2}" type="presParOf" srcId="{B21A2E53-B9D8-4E31-9649-07DF6392B931}" destId="{6176055B-DE8F-4BB2-9508-B8422622FA4E}" srcOrd="1" destOrd="0" presId="urn:microsoft.com/office/officeart/2005/8/layout/hList9"/>
    <dgm:cxn modelId="{42C6814E-558D-4B36-9DAB-B0F0C7C94429}" type="presParOf" srcId="{A27F0F5A-E33C-45D4-92E9-4B44A0F361D2}" destId="{D20E59E9-6066-4742-83E5-57F8FB7C3930}" srcOrd="2" destOrd="0" presId="urn:microsoft.com/office/officeart/2005/8/layout/hList9"/>
    <dgm:cxn modelId="{2298102A-326A-4B19-AB4E-18981EDCAADD}" type="presParOf" srcId="{D20E59E9-6066-4742-83E5-57F8FB7C3930}" destId="{8F29486C-5794-4A9D-9146-41870915C581}" srcOrd="0" destOrd="0" presId="urn:microsoft.com/office/officeart/2005/8/layout/hList9"/>
    <dgm:cxn modelId="{CFAD2441-5A18-4D2E-B865-79CFA93425BE}" type="presParOf" srcId="{D20E59E9-6066-4742-83E5-57F8FB7C3930}" destId="{8DDBF404-13BC-44BA-BF54-CADA62D82BA6}" srcOrd="1" destOrd="0" presId="urn:microsoft.com/office/officeart/2005/8/layout/hList9"/>
    <dgm:cxn modelId="{9BE8A11C-85F4-4B00-91B6-E4F3D1B9DFA0}" type="presParOf" srcId="{A27F0F5A-E33C-45D4-92E9-4B44A0F361D2}" destId="{C64FCE23-1C5B-40F5-901C-F9B3598A746A}" srcOrd="3" destOrd="0" presId="urn:microsoft.com/office/officeart/2005/8/layout/hList9"/>
    <dgm:cxn modelId="{AD1AA6D2-3D0C-4063-BB5C-77F615E50B14}" type="presParOf" srcId="{C64FCE23-1C5B-40F5-901C-F9B3598A746A}" destId="{BEC43AEC-D5B2-48D6-94EB-B7CF82A3A7DE}" srcOrd="0" destOrd="0" presId="urn:microsoft.com/office/officeart/2005/8/layout/hList9"/>
    <dgm:cxn modelId="{36E5AD9C-2377-44CD-AB04-3FDBBC6156E6}" type="presParOf" srcId="{C64FCE23-1C5B-40F5-901C-F9B3598A746A}" destId="{2A94B51D-D6C9-4512-9A63-29D54AEED380}" srcOrd="1" destOrd="0" presId="urn:microsoft.com/office/officeart/2005/8/layout/hList9"/>
    <dgm:cxn modelId="{444B4DC3-970B-45EF-B46F-B63EFEA8BA79}" type="presParOf" srcId="{70F5AE41-6510-4621-A7AC-52A70F83B8A3}" destId="{906A33D6-1695-433A-8CA3-8BA9539EBCBC}" srcOrd="7" destOrd="0" presId="urn:microsoft.com/office/officeart/2005/8/layout/hList9"/>
    <dgm:cxn modelId="{EFB5F667-22D9-43A3-802D-0720ADFF8331}" type="presParOf" srcId="{70F5AE41-6510-4621-A7AC-52A70F83B8A3}" destId="{2FF44414-7582-45E4-8452-2A8DFEAFBB39}" srcOrd="8" destOrd="0" presId="urn:microsoft.com/office/officeart/2005/8/layout/hList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A7D7F8-4619-418A-94CA-C8D3E07E03A8}">
      <dsp:nvSpPr>
        <dsp:cNvPr id="0" name=""/>
        <dsp:cNvSpPr/>
      </dsp:nvSpPr>
      <dsp:spPr>
        <a:xfrm>
          <a:off x="2557" y="331810"/>
          <a:ext cx="2493168" cy="99726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성능 요구</a:t>
          </a:r>
        </a:p>
      </dsp:txBody>
      <dsp:txXfrm>
        <a:off x="2557" y="331810"/>
        <a:ext cx="2493168" cy="997267"/>
      </dsp:txXfrm>
    </dsp:sp>
    <dsp:sp modelId="{2B2D8C9C-FF41-46C0-8C00-538DF84E4D39}">
      <dsp:nvSpPr>
        <dsp:cNvPr id="0" name=""/>
        <dsp:cNvSpPr/>
      </dsp:nvSpPr>
      <dsp:spPr>
        <a:xfrm>
          <a:off x="2557" y="1329077"/>
          <a:ext cx="2493168" cy="3272574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85344" bIns="96012" numCol="1" spcCol="1270" anchor="t" anchorCtr="0">
          <a:noAutofit/>
        </a:bodyPr>
        <a:lstStyle/>
        <a:p>
          <a:pPr marL="114300" lvl="1" indent="-114300" algn="l" defTabSz="533400" latinLnBrk="1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2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시스템의 버튼을 눌렀을 시 </a:t>
          </a:r>
          <a:r>
            <a:rPr lang="en-US" altLang="ko-KR" sz="12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0.5</a:t>
          </a:r>
          <a:r>
            <a:rPr lang="ko-KR" altLang="en-US" sz="12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초 이내에 해당 기능을 호출 할 것</a:t>
          </a:r>
        </a:p>
        <a:p>
          <a:pPr marL="114300" lvl="1" indent="-114300" algn="l" defTabSz="533400" latinLnBrk="1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2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하이라이트 추출 정확도가 </a:t>
          </a:r>
          <a:br>
            <a:rPr lang="en-US" altLang="ko-KR" sz="12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</a:br>
          <a:r>
            <a:rPr lang="en-US" altLang="ko-KR" sz="12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75% </a:t>
          </a:r>
          <a:r>
            <a:rPr lang="ko-KR" altLang="en-US" sz="12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이상 달성 할 것</a:t>
          </a:r>
        </a:p>
        <a:p>
          <a:pPr marL="114300" lvl="1" indent="-114300" algn="l" defTabSz="533400" latinLnBrk="1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2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1</a:t>
          </a:r>
          <a:r>
            <a:rPr lang="ko-KR" altLang="en-US" sz="12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시간 길이의 채팅 분석에 </a:t>
          </a:r>
          <a:br>
            <a:rPr lang="en-US" altLang="ko-KR" sz="12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</a:br>
          <a:r>
            <a:rPr lang="ko-KR" altLang="en-US" sz="12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걸리는 시간이 </a:t>
          </a:r>
          <a:r>
            <a:rPr lang="en-US" altLang="ko-KR" sz="12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5</a:t>
          </a:r>
          <a:r>
            <a:rPr lang="ko-KR" altLang="en-US" sz="12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분 이내 일 것</a:t>
          </a:r>
        </a:p>
      </dsp:txBody>
      <dsp:txXfrm>
        <a:off x="2557" y="1329077"/>
        <a:ext cx="2493168" cy="3272574"/>
      </dsp:txXfrm>
    </dsp:sp>
    <dsp:sp modelId="{806B1C38-0A60-4FF0-9CA4-DB0DB3CABFFB}">
      <dsp:nvSpPr>
        <dsp:cNvPr id="0" name=""/>
        <dsp:cNvSpPr/>
      </dsp:nvSpPr>
      <dsp:spPr>
        <a:xfrm>
          <a:off x="2844769" y="328801"/>
          <a:ext cx="2493168" cy="99726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20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H/W </a:t>
          </a:r>
          <a:r>
            <a:rPr lang="ko-KR" altLang="en-US" sz="20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요구</a:t>
          </a:r>
        </a:p>
      </dsp:txBody>
      <dsp:txXfrm>
        <a:off x="2844769" y="328801"/>
        <a:ext cx="2493168" cy="997267"/>
      </dsp:txXfrm>
    </dsp:sp>
    <dsp:sp modelId="{0C3CA9F2-2BE1-4273-9E53-3835F6454D45}">
      <dsp:nvSpPr>
        <dsp:cNvPr id="0" name=""/>
        <dsp:cNvSpPr/>
      </dsp:nvSpPr>
      <dsp:spPr>
        <a:xfrm>
          <a:off x="2844769" y="1320051"/>
          <a:ext cx="2493168" cy="3284608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85344" bIns="96012" numCol="1" spcCol="1270" anchor="t" anchorCtr="0">
          <a:noAutofit/>
        </a:bodyPr>
        <a:lstStyle/>
        <a:p>
          <a:pPr marL="114300" lvl="1" indent="-114300" algn="l" defTabSz="533400" latinLnBrk="1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200" b="1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프로세서</a:t>
          </a:r>
          <a:r>
            <a:rPr lang="ko-KR" altLang="en-US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altLang="ko-KR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: Intel Core 15-2400/AMD FX-  8420</a:t>
          </a:r>
          <a:endParaRPr lang="ko-KR" altLang="en-US" sz="1200" b="0" kern="1200" dirty="0">
            <a:latin typeface="배달의민족 도현" panose="020B0600000101010101" pitchFamily="50" charset="-127"/>
            <a:ea typeface="배달의민족 도현" panose="020B0600000101010101" pitchFamily="50" charset="-127"/>
          </a:endParaRPr>
        </a:p>
        <a:p>
          <a:pPr marL="114300" lvl="1" indent="-114300" algn="l" defTabSz="533400" latinLnBrk="1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200" b="1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메모리</a:t>
          </a:r>
          <a:r>
            <a:rPr lang="ko-KR" altLang="en-US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altLang="ko-KR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: 4GB RAM</a:t>
          </a:r>
          <a:endParaRPr lang="ko-KR" altLang="en-US" sz="1200" b="0" kern="1200" dirty="0">
            <a:latin typeface="배달의민족 도현" panose="020B0600000101010101" pitchFamily="50" charset="-127"/>
            <a:ea typeface="배달의민족 도현" panose="020B0600000101010101" pitchFamily="50" charset="-127"/>
          </a:endParaRPr>
        </a:p>
        <a:p>
          <a:pPr marL="114300" lvl="1" indent="-114300" algn="l" defTabSz="533400" latinLnBrk="1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200" b="1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그래픽</a:t>
          </a:r>
          <a:r>
            <a:rPr lang="ko-KR" altLang="en-US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altLang="ko-KR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: NVIDIA GTX670 2GB </a:t>
          </a:r>
          <a:r>
            <a:rPr lang="ko-KR" altLang="en-US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altLang="ko-KR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(GPU</a:t>
          </a:r>
          <a:r>
            <a:rPr lang="ko-KR" altLang="en-US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를 이용한 </a:t>
          </a:r>
          <a:r>
            <a:rPr lang="en-US" altLang="ko-KR" sz="1200" b="0" kern="120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nvenc</a:t>
          </a:r>
          <a:r>
            <a:rPr lang="en-US" altLang="ko-KR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ko-KR" altLang="en-US" sz="1200" b="0" kern="120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인코딩을</a:t>
          </a:r>
          <a:r>
            <a:rPr lang="ko-KR" altLang="en-US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ko-KR" altLang="en-US" sz="1200" b="0" kern="120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사용하기위한</a:t>
          </a:r>
          <a:r>
            <a:rPr lang="ko-KR" altLang="en-US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조건</a:t>
          </a:r>
          <a:r>
            <a:rPr lang="en-US" altLang="ko-KR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)</a:t>
          </a:r>
          <a:endParaRPr lang="ko-KR" altLang="en-US" sz="1200" b="0" kern="1200" dirty="0">
            <a:latin typeface="배달의민족 도현" panose="020B0600000101010101" pitchFamily="50" charset="-127"/>
            <a:ea typeface="배달의민족 도현" panose="020B0600000101010101" pitchFamily="50" charset="-127"/>
          </a:endParaRPr>
        </a:p>
        <a:p>
          <a:pPr marL="114300" lvl="1" indent="-114300" algn="l" defTabSz="533400" latinLnBrk="1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200" b="1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저장공간</a:t>
          </a:r>
          <a:r>
            <a:rPr lang="ko-KR" altLang="en-US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altLang="ko-KR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: NTFS </a:t>
          </a:r>
          <a:r>
            <a:rPr lang="ko-KR" altLang="en-US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포맷의 </a:t>
          </a:r>
          <a:r>
            <a:rPr lang="en-US" altLang="ko-KR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100GB</a:t>
          </a:r>
          <a:endParaRPr lang="ko-KR" altLang="en-US" sz="1200" b="0" kern="1200" dirty="0">
            <a:latin typeface="배달의민족 도현" panose="020B0600000101010101" pitchFamily="50" charset="-127"/>
            <a:ea typeface="배달의민족 도현" panose="020B0600000101010101" pitchFamily="50" charset="-127"/>
          </a:endParaRPr>
        </a:p>
        <a:p>
          <a:pPr marL="114300" lvl="1" indent="-114300" algn="l" defTabSz="533400" latinLnBrk="1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ko-KR" sz="1200" b="1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100mbps</a:t>
          </a:r>
          <a:r>
            <a:rPr lang="ko-KR" altLang="en-US" sz="1200" b="1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이상의 </a:t>
          </a:r>
          <a:r>
            <a:rPr lang="ko-KR" altLang="en-US" sz="1200" b="1" kern="120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광대역</a:t>
          </a:r>
          <a:r>
            <a:rPr lang="ko-KR" altLang="en-US" sz="1200" b="1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인터넷</a:t>
          </a:r>
          <a:endParaRPr lang="ko-KR" altLang="en-US" sz="1200" b="0" kern="1200" dirty="0">
            <a:latin typeface="배달의민족 도현" panose="020B0600000101010101" pitchFamily="50" charset="-127"/>
            <a:ea typeface="배달의민족 도현" panose="020B0600000101010101" pitchFamily="50" charset="-127"/>
          </a:endParaRPr>
        </a:p>
      </dsp:txBody>
      <dsp:txXfrm>
        <a:off x="2844769" y="1320051"/>
        <a:ext cx="2493168" cy="3284608"/>
      </dsp:txXfrm>
    </dsp:sp>
    <dsp:sp modelId="{9680EEE0-74F1-4B51-B8CB-2828BA7E5ED7}">
      <dsp:nvSpPr>
        <dsp:cNvPr id="0" name=""/>
        <dsp:cNvSpPr/>
      </dsp:nvSpPr>
      <dsp:spPr>
        <a:xfrm>
          <a:off x="5686982" y="331810"/>
          <a:ext cx="2493168" cy="997267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예외 조건 및 처리</a:t>
          </a:r>
        </a:p>
      </dsp:txBody>
      <dsp:txXfrm>
        <a:off x="5686982" y="331810"/>
        <a:ext cx="2493168" cy="997267"/>
      </dsp:txXfrm>
    </dsp:sp>
    <dsp:sp modelId="{198A0B2E-A4B8-4329-8135-1FEE34F61269}">
      <dsp:nvSpPr>
        <dsp:cNvPr id="0" name=""/>
        <dsp:cNvSpPr/>
      </dsp:nvSpPr>
      <dsp:spPr>
        <a:xfrm>
          <a:off x="5689539" y="1318016"/>
          <a:ext cx="2493168" cy="3272574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64008" rIns="85344" bIns="96012" numCol="1" spcCol="1270" anchor="t" anchorCtr="0">
          <a:noAutofit/>
        </a:bodyPr>
        <a:lstStyle/>
        <a:p>
          <a:pPr marL="114300" lvl="1" indent="-114300" algn="l" defTabSz="533400" latinLnBrk="1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ko-KR" altLang="en-US" sz="1200" b="1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동영상 길이보다 채팅 로그가  긴 경우</a:t>
          </a:r>
          <a:br>
            <a:rPr lang="en-US" altLang="ko-KR" sz="1200" b="1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</a:br>
          <a:r>
            <a:rPr lang="en-US" altLang="ko-KR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:</a:t>
          </a:r>
          <a:r>
            <a:rPr lang="en-US" sz="1200" b="0" kern="120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동영상</a:t>
          </a:r>
          <a:r>
            <a:rPr lang="en-US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sz="1200" b="0" kern="120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길이를</a:t>
          </a:r>
          <a:r>
            <a:rPr lang="en-US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sz="1200" b="0" kern="120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넘어서는</a:t>
          </a:r>
          <a:r>
            <a:rPr lang="en-US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sz="1200" b="0" kern="120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채팅의</a:t>
          </a:r>
          <a:r>
            <a:rPr lang="en-US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sz="1200" b="0" kern="120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로그</a:t>
          </a:r>
          <a:r>
            <a:rPr lang="en-US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sz="1200" b="0" kern="120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기록은</a:t>
          </a:r>
          <a:r>
            <a:rPr lang="en-US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sz="1200" b="0" kern="120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무시</a:t>
          </a:r>
          <a:r>
            <a:rPr lang="en-US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sz="1200" b="0" kern="120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하고</a:t>
          </a:r>
          <a:r>
            <a:rPr lang="en-US" sz="1200" b="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</a:t>
          </a:r>
          <a:r>
            <a:rPr lang="en-US" sz="1200" b="0" kern="120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적용</a:t>
          </a:r>
          <a:endParaRPr lang="ko-KR" altLang="en-US" sz="1200" b="0" kern="1200" dirty="0">
            <a:latin typeface="배달의민족 도현" panose="020B0600000101010101" pitchFamily="50" charset="-127"/>
            <a:ea typeface="배달의민족 도현" panose="020B0600000101010101" pitchFamily="50" charset="-127"/>
          </a:endParaRPr>
        </a:p>
      </dsp:txBody>
      <dsp:txXfrm>
        <a:off x="5689539" y="1318016"/>
        <a:ext cx="2493168" cy="32725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0B3845-5FD6-4D84-816A-FC30DF50D372}">
      <dsp:nvSpPr>
        <dsp:cNvPr id="0" name=""/>
        <dsp:cNvSpPr/>
      </dsp:nvSpPr>
      <dsp:spPr>
        <a:xfrm>
          <a:off x="1632479" y="852851"/>
          <a:ext cx="2215266" cy="1007172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85344" rIns="85344" bIns="85344" numCol="1" spcCol="1270" anchor="ctr" anchorCtr="0">
          <a:noAutofit/>
        </a:bodyPr>
        <a:lstStyle/>
        <a:p>
          <a:pPr marL="0" lvl="0" indent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채팅 로그 파일 다운로드</a:t>
          </a:r>
        </a:p>
      </dsp:txBody>
      <dsp:txXfrm>
        <a:off x="1986922" y="852851"/>
        <a:ext cx="1860823" cy="1007172"/>
      </dsp:txXfrm>
    </dsp:sp>
    <dsp:sp modelId="{6EB0B048-4B04-4DA0-B1D8-E39724FCD496}">
      <dsp:nvSpPr>
        <dsp:cNvPr id="0" name=""/>
        <dsp:cNvSpPr/>
      </dsp:nvSpPr>
      <dsp:spPr>
        <a:xfrm>
          <a:off x="1632479" y="1860023"/>
          <a:ext cx="2215266" cy="1007172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85344" rIns="85344" bIns="85344" numCol="1" spcCol="1270" anchor="ctr" anchorCtr="0">
          <a:noAutofit/>
        </a:bodyPr>
        <a:lstStyle/>
        <a:p>
          <a:pPr marL="0" lvl="0" indent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인터넷 방송 영상 파일 </a:t>
          </a:r>
          <a:endParaRPr lang="en-US" altLang="ko-KR" sz="1200" kern="1200" dirty="0">
            <a:latin typeface="배달의민족 도현" panose="020B0600000101010101" pitchFamily="50" charset="-127"/>
            <a:ea typeface="배달의민족 도현" panose="020B0600000101010101" pitchFamily="50" charset="-127"/>
          </a:endParaRPr>
        </a:p>
        <a:p>
          <a:pPr marL="0" lvl="0" indent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다운로드</a:t>
          </a:r>
        </a:p>
      </dsp:txBody>
      <dsp:txXfrm>
        <a:off x="1986922" y="1860023"/>
        <a:ext cx="1860823" cy="1007172"/>
      </dsp:txXfrm>
    </dsp:sp>
    <dsp:sp modelId="{B54F1AB8-C37A-48E0-A785-442AD659630C}">
      <dsp:nvSpPr>
        <dsp:cNvPr id="0" name=""/>
        <dsp:cNvSpPr/>
      </dsp:nvSpPr>
      <dsp:spPr>
        <a:xfrm>
          <a:off x="1632479" y="2867196"/>
          <a:ext cx="2215266" cy="1007172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85344" rIns="85344" bIns="85344" numCol="1" spcCol="1270" anchor="ctr" anchorCtr="0">
          <a:noAutofit/>
        </a:bodyPr>
        <a:lstStyle/>
        <a:p>
          <a:pPr marL="0" lvl="0" indent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하이라이트 구간 저장</a:t>
          </a:r>
        </a:p>
      </dsp:txBody>
      <dsp:txXfrm>
        <a:off x="1986922" y="2867196"/>
        <a:ext cx="1860823" cy="1007172"/>
      </dsp:txXfrm>
    </dsp:sp>
    <dsp:sp modelId="{EBAF5AE4-6C28-409C-842C-B0A3B8F64D5A}">
      <dsp:nvSpPr>
        <dsp:cNvPr id="0" name=""/>
        <dsp:cNvSpPr/>
      </dsp:nvSpPr>
      <dsp:spPr>
        <a:xfrm>
          <a:off x="1632479" y="3874368"/>
          <a:ext cx="2215266" cy="1007172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85344" rIns="85344" bIns="85344" numCol="1" spcCol="1270" anchor="ctr" anchorCtr="0">
          <a:noAutofit/>
        </a:bodyPr>
        <a:lstStyle/>
        <a:p>
          <a:pPr marL="0" lvl="0" indent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하이라이트 영상 저장</a:t>
          </a:r>
        </a:p>
      </dsp:txBody>
      <dsp:txXfrm>
        <a:off x="1986922" y="3874368"/>
        <a:ext cx="1860823" cy="1007172"/>
      </dsp:txXfrm>
    </dsp:sp>
    <dsp:sp modelId="{83508BB8-3264-4917-A07E-11B713AB843F}">
      <dsp:nvSpPr>
        <dsp:cNvPr id="0" name=""/>
        <dsp:cNvSpPr/>
      </dsp:nvSpPr>
      <dsp:spPr>
        <a:xfrm>
          <a:off x="84286" y="113733"/>
          <a:ext cx="1789188" cy="178918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기능</a:t>
          </a:r>
          <a:endParaRPr lang="en-US" altLang="ko-KR" sz="2000" kern="1200" dirty="0">
            <a:latin typeface="배달의민족 도현" panose="020B0600000101010101" pitchFamily="50" charset="-127"/>
            <a:ea typeface="배달의민족 도현" panose="020B0600000101010101" pitchFamily="50" charset="-127"/>
          </a:endParaRPr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시험</a:t>
          </a:r>
        </a:p>
      </dsp:txBody>
      <dsp:txXfrm>
        <a:off x="346307" y="375754"/>
        <a:ext cx="1265146" cy="1265146"/>
      </dsp:txXfrm>
    </dsp:sp>
    <dsp:sp modelId="{A14453BC-9D67-4BDF-BE61-31C8F72926D0}">
      <dsp:nvSpPr>
        <dsp:cNvPr id="0" name=""/>
        <dsp:cNvSpPr/>
      </dsp:nvSpPr>
      <dsp:spPr>
        <a:xfrm>
          <a:off x="6017942" y="880562"/>
          <a:ext cx="2215266" cy="1007172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85344" rIns="85344" bIns="85344" numCol="1" spcCol="1270" anchor="ctr" anchorCtr="0">
          <a:noAutofit/>
        </a:bodyPr>
        <a:lstStyle/>
        <a:p>
          <a:pPr marL="0" lvl="0" indent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시스템 반응 속도</a:t>
          </a:r>
        </a:p>
      </dsp:txBody>
      <dsp:txXfrm>
        <a:off x="6372384" y="880562"/>
        <a:ext cx="1860823" cy="1007172"/>
      </dsp:txXfrm>
    </dsp:sp>
    <dsp:sp modelId="{8F29486C-5794-4A9D-9146-41870915C581}">
      <dsp:nvSpPr>
        <dsp:cNvPr id="0" name=""/>
        <dsp:cNvSpPr/>
      </dsp:nvSpPr>
      <dsp:spPr>
        <a:xfrm>
          <a:off x="6017942" y="1887734"/>
          <a:ext cx="2215266" cy="1007172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85344" rIns="85344" bIns="85344" numCol="1" spcCol="1270" anchor="ctr" anchorCtr="0">
          <a:noAutofit/>
        </a:bodyPr>
        <a:lstStyle/>
        <a:p>
          <a:pPr marL="0" lvl="0" indent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하이라이트 구간 </a:t>
          </a:r>
          <a:endParaRPr lang="en-US" altLang="ko-KR" sz="1200" kern="1200" dirty="0">
            <a:latin typeface="배달의민족 도현" panose="020B0600000101010101" pitchFamily="50" charset="-127"/>
            <a:ea typeface="배달의민족 도현" panose="020B0600000101010101" pitchFamily="50" charset="-127"/>
          </a:endParaRPr>
        </a:p>
        <a:p>
          <a:pPr marL="0" lvl="0" indent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계산 속도</a:t>
          </a:r>
        </a:p>
      </dsp:txBody>
      <dsp:txXfrm>
        <a:off x="6372384" y="1887734"/>
        <a:ext cx="1860823" cy="1007172"/>
      </dsp:txXfrm>
    </dsp:sp>
    <dsp:sp modelId="{BEC43AEC-D5B2-48D6-94EB-B7CF82A3A7DE}">
      <dsp:nvSpPr>
        <dsp:cNvPr id="0" name=""/>
        <dsp:cNvSpPr/>
      </dsp:nvSpPr>
      <dsp:spPr>
        <a:xfrm>
          <a:off x="6017942" y="2894906"/>
          <a:ext cx="2215266" cy="1007172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85344" rIns="85344" bIns="85344" numCol="1" spcCol="1270" anchor="ctr" anchorCtr="0">
          <a:noAutofit/>
        </a:bodyPr>
        <a:lstStyle/>
        <a:p>
          <a:pPr marL="0" lvl="0" indent="0" algn="l" defTabSz="533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200" kern="1200" dirty="0" err="1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딥러닝</a:t>
          </a:r>
          <a:r>
            <a:rPr lang="ko-KR" altLang="en-US" sz="12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 알고리즘 정확도</a:t>
          </a:r>
        </a:p>
      </dsp:txBody>
      <dsp:txXfrm>
        <a:off x="6372384" y="2894906"/>
        <a:ext cx="1860823" cy="1007172"/>
      </dsp:txXfrm>
    </dsp:sp>
    <dsp:sp modelId="{2FF44414-7582-45E4-8452-2A8DFEAFBB39}">
      <dsp:nvSpPr>
        <dsp:cNvPr id="0" name=""/>
        <dsp:cNvSpPr/>
      </dsp:nvSpPr>
      <dsp:spPr>
        <a:xfrm>
          <a:off x="4387698" y="176605"/>
          <a:ext cx="1789188" cy="178918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성능</a:t>
          </a:r>
          <a:endParaRPr lang="en-US" altLang="ko-KR" sz="2000" kern="1200" dirty="0">
            <a:latin typeface="배달의민족 도현" panose="020B0600000101010101" pitchFamily="50" charset="-127"/>
            <a:ea typeface="배달의민족 도현" panose="020B0600000101010101" pitchFamily="50" charset="-127"/>
          </a:endParaRPr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>
              <a:latin typeface="배달의민족 도현" panose="020B0600000101010101" pitchFamily="50" charset="-127"/>
              <a:ea typeface="배달의민족 도현" panose="020B0600000101010101" pitchFamily="50" charset="-127"/>
            </a:rPr>
            <a:t>시험</a:t>
          </a:r>
        </a:p>
      </dsp:txBody>
      <dsp:txXfrm>
        <a:off x="4649719" y="438626"/>
        <a:ext cx="1265146" cy="12651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9">
  <dgm:title val=""/>
  <dgm:desc val=""/>
  <dgm:catLst>
    <dgm:cat type="list" pri="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3" srcId="0" destId="1" srcOrd="0" destOrd="0"/>
        <dgm:cxn modelId="4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2"/>
        <dgm:pt modelId="21"/>
        <dgm:pt modelId="22"/>
        <dgm:pt modelId="23"/>
        <dgm:pt modelId="24"/>
        <dgm:pt modelId="3"/>
        <dgm:pt modelId="31"/>
        <dgm:pt modelId="32"/>
        <dgm:pt modelId="33"/>
        <dgm:pt modelId="34"/>
      </dgm:ptLst>
      <dgm:cxnLst>
        <dgm:cxn modelId="4" srcId="0" destId="1" srcOrd="0" destOrd="0"/>
        <dgm:cxn modelId="5" srcId="0" destId="2" srcOrd="1" destOrd="0"/>
        <dgm:cxn modelId="6" srcId="0" destId="3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18" srcId="1" destId="14" srcOrd="0" destOrd="0"/>
        <dgm:cxn modelId="25" srcId="2" destId="21" srcOrd="0" destOrd="0"/>
        <dgm:cxn modelId="26" srcId="2" destId="22" srcOrd="0" destOrd="0"/>
        <dgm:cxn modelId="27" srcId="2" destId="23" srcOrd="0" destOrd="0"/>
        <dgm:cxn modelId="28" srcId="2" destId="24" srcOrd="0" destOrd="0"/>
        <dgm:cxn modelId="35" srcId="3" destId="31" srcOrd="0" destOrd="0"/>
        <dgm:cxn modelId="36" srcId="3" destId="32" srcOrd="0" destOrd="0"/>
        <dgm:cxn modelId="37" srcId="3" destId="33" srcOrd="0" destOrd="0"/>
        <dgm:cxn modelId="38" srcId="3" destId="34" srcOrd="0" destOrd="0"/>
      </dgm:cxnLst>
      <dgm:bg/>
      <dgm:whole/>
    </dgm:dataModel>
  </dgm:clrData>
  <dgm:layoutNode name="list">
    <dgm:varLst>
      <dgm:dir/>
      <dgm:animLvl val="lvl"/>
    </dgm:varLst>
    <dgm:choose name="Name0">
      <dgm:if name="Name1" func="var" arg="dir" op="equ" val="norm">
        <dgm:alg type="lin">
          <dgm:param type="linDir" val="fromL"/>
          <dgm:param type="fallback" val="2D"/>
          <dgm:param type="nodeVertAlign" val="t"/>
        </dgm:alg>
      </dgm:if>
      <dgm:else name="Name2">
        <dgm:alg type="lin">
          <dgm:param type="linDir" val="fromR"/>
          <dgm:param type="fallback" val="2D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ircle" refType="w" fact="0.5"/>
      <dgm:constr type="w" for="ch" forName="vertFlow" refType="w" fact="0.75"/>
      <dgm:constr type="h" for="des" forName="firstComp" refType="w" refFor="ch" refForName="vertFlow" fact="0.667"/>
      <dgm:constr type="h" for="des" forName="comp" refType="h" refFor="des" refForName="firstComp" op="equ"/>
      <dgm:constr type="h" for="des" forName="topSpace" refType="w" refFor="ch" refForName="circle" op="equ" fact="0.4"/>
      <dgm:constr type="w" for="ch" forName="posSpace" refType="w" fact="0.4"/>
      <dgm:constr type="w" for="ch" forName="negSpace" refType="w" fact="-1.15"/>
      <dgm:constr type="w" for="ch" forName="transSpace" refType="w" fact="0.75"/>
      <dgm:constr type="primFontSz" for="ch" forName="circle" op="equ" val="65"/>
      <dgm:constr type="primFontSz" for="des" forName="firstChildTx" val="65"/>
      <dgm:constr type="primFontSz" for="des" forName="childTx" refType="primFontSz" refFor="des" refForName="firstChildTx" op="equ"/>
    </dgm:constrLst>
    <dgm:ruleLst/>
    <dgm:forEach name="Name3" axis="ch" ptType="node">
      <dgm:layoutNode name="pos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vertFlow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firstComp" refType="w"/>
          <dgm:constr type="w" for="ch" forName="comp" refType="w"/>
        </dgm:constrLst>
        <dgm:ruleLst/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firstComp">
          <dgm:alg type="composite"/>
          <dgm:shape xmlns:r="http://schemas.openxmlformats.org/officeDocument/2006/relationships" r:blip="">
            <dgm:adjLst/>
          </dgm:shape>
          <dgm:presOf/>
          <dgm:choose name="Name4">
            <dgm:if name="Name5" func="var" arg="dir" op="equ" val="norm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 refType="w" fact="0.16"/>
                <dgm:constr type="r" for="ch" forName="firstChildTx" refType="w"/>
                <dgm:constr type="h" for="ch" forName="firstChildTx" refFor="ch" refForName="firstChild" op="equ"/>
              </dgm:constrLst>
            </dgm:if>
            <dgm:else name="Name6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/>
                <dgm:constr type="r" for="ch" forName="firstChildTx" refType="w" fact="0.825"/>
                <dgm:constr type="h" for="ch" forName="firstChildTx" refFor="ch" refForName="firstChild" op="equ"/>
              </dgm:constrLst>
            </dgm:else>
          </dgm:choose>
          <dgm:ruleLst/>
          <dgm:layoutNode name="firstChild" styleLbl="bgAccFollowNode1">
            <dgm:alg type="sp"/>
            <dgm:shape xmlns:r="http://schemas.openxmlformats.org/officeDocument/2006/relationships" type="rect" r:blip="">
              <dgm:adjLst/>
            </dgm:shape>
            <dgm:presOf axis="ch desOrSelf" ptType="node node" cnt="1 0"/>
            <dgm:constrLst/>
            <dgm:ruleLst/>
          </dgm:layoutNode>
          <dgm:layoutNode name="firstChildTx" styleLbl="bgAccFollowNode1">
            <dgm:varLst>
              <dgm:bulletEnabled val="1"/>
            </dgm:varLst>
            <dgm:alg type="tx">
              <dgm:param type="parTxLTRAlign" val="l"/>
            </dgm:alg>
            <dgm:shape xmlns:r="http://schemas.openxmlformats.org/officeDocument/2006/relationships" type="rect" r:blip="" hideGeom="1">
              <dgm:adjLst/>
            </dgm:shape>
            <dgm:presOf axis="ch desOrSelf" ptType="node node" cnt="1 0"/>
            <dgm:choose name="Name7">
              <dgm:if name="Name8" func="var" arg="dir" op="equ" val="norm">
                <dgm:constrLst>
                  <dgm:constr type="primFontSz" val="65"/>
                  <dgm:constr type="lMarg"/>
                </dgm:constrLst>
              </dgm:if>
              <dgm:else name="Name9">
                <dgm:constrLst>
                  <dgm:constr type="primFontSz" val="65"/>
                  <dgm:constr type="r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forEach name="Name10" axis="ch" ptType="node" st="2">
          <dgm:layoutNode name="comp">
            <dgm:alg type="composite"/>
            <dgm:shape xmlns:r="http://schemas.openxmlformats.org/officeDocument/2006/relationships" r:blip="">
              <dgm:adjLst/>
            </dgm:shape>
            <dgm:presOf/>
            <dgm:choose name="Name11">
              <dgm:if name="Name12" func="var" arg="dir" op="equ" val="norm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 refType="w" fact="0.16"/>
                  <dgm:constr type="r" for="ch" forName="childTx" refType="w"/>
                  <dgm:constr type="h" for="ch" forName="childTx" refFor="ch" refForName="child" op="equ"/>
                </dgm:constrLst>
              </dgm:if>
              <dgm:else name="Name13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/>
                  <dgm:constr type="r" for="ch" forName="childTx" refType="w" fact="0.825"/>
                  <dgm:constr type="h" for="ch" forName="childTx" refFor="ch" refForName="child" op="equ"/>
                </dgm:constrLst>
              </dgm:else>
            </dgm:choose>
            <dgm:ruleLst/>
            <dgm:layoutNode name="child" styleLbl="bgAccFollowNode1">
              <dgm:alg type="sp"/>
              <dgm:shape xmlns:r="http://schemas.openxmlformats.org/officeDocument/2006/relationships" type="rect" r:blip="">
                <dgm:adjLst/>
              </dgm:shape>
              <dgm:presOf axis="desOrSelf" ptType="node"/>
              <dgm:constrLst/>
              <dgm:ruleLst/>
            </dgm:layoutNode>
            <dgm:layoutNode name="childTx" styleLbl="bgAccFollowNode1">
              <dgm:varLst>
                <dgm:bulletEnabled val="1"/>
              </dgm:varLst>
              <dgm:alg type="tx">
                <dgm:param type="parTxLTRAlign" val="l"/>
              </dgm:alg>
              <dgm:shape xmlns:r="http://schemas.openxmlformats.org/officeDocument/2006/relationships" type="rect" r:blip="" hideGeom="1">
                <dgm:adjLst/>
              </dgm:shape>
              <dgm:presOf axis="desOrSelf" ptType="node"/>
              <dgm:choose name="Name14">
                <dgm:if name="Name15" func="var" arg="dir" op="equ" val="norm">
                  <dgm:constrLst>
                    <dgm:constr type="primFontSz" val="65"/>
                    <dgm:constr type="lMarg"/>
                  </dgm:constrLst>
                </dgm:if>
                <dgm:else name="Name16">
                  <dgm:constrLst>
                    <dgm:constr type="primFontSz" val="65"/>
                    <dgm:constr type="rMarg"/>
                  </dgm:constrLst>
                </dgm:else>
              </dgm:choose>
              <dgm:ruleLst>
                <dgm:rule type="primFontSz" val="5" fact="NaN" max="NaN"/>
              </dgm:ruleLst>
            </dgm:layoutNode>
          </dgm:layoutNode>
        </dgm:forEach>
      </dgm:layoutNode>
      <dgm:layoutNode name="neg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ircle" styleLbl="node1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lMarg"/>
          <dgm:constr type="rMarg"/>
          <dgm:constr type="tMarg"/>
          <dgm:constr type="bMarg"/>
          <dgm:constr type="h" refType="w"/>
        </dgm:constrLst>
        <dgm:ruleLst>
          <dgm:rule type="primFontSz" val="5" fact="NaN" max="NaN"/>
        </dgm:ruleLst>
      </dgm:layoutNode>
      <dgm:forEach name="Name17" axis="followSib" ptType="sibTrans" cnt="1">
        <dgm:layoutNode name="trans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711640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배달의민족 도현" panose="020B0600000101010101" pitchFamily="50" charset="-127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747239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fontAlgn="base"/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20210666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384565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969744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6272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272300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175028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135715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Shape 72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Shape 7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04809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000000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1768800" y="2655750"/>
            <a:ext cx="5606400" cy="1546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rgbClr val="FFFFFF"/>
              </a:buClr>
              <a:buSzPct val="100000"/>
              <a:defRPr sz="36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buSzPct val="100000"/>
              <a:defRPr sz="6000"/>
            </a:lvl2pPr>
            <a:lvl3pPr lvl="2" algn="ctr">
              <a:spcBef>
                <a:spcPts val="0"/>
              </a:spcBef>
              <a:buSzPct val="100000"/>
              <a:defRPr sz="6000"/>
            </a:lvl3pPr>
            <a:lvl4pPr lvl="3" algn="ctr">
              <a:spcBef>
                <a:spcPts val="0"/>
              </a:spcBef>
              <a:buSzPct val="100000"/>
              <a:defRPr sz="6000"/>
            </a:lvl4pPr>
            <a:lvl5pPr lvl="4" algn="ctr">
              <a:spcBef>
                <a:spcPts val="0"/>
              </a:spcBef>
              <a:buSzPct val="100000"/>
              <a:defRPr sz="6000"/>
            </a:lvl5pPr>
            <a:lvl6pPr lvl="5" algn="ctr">
              <a:spcBef>
                <a:spcPts val="0"/>
              </a:spcBef>
              <a:buSzPct val="100000"/>
              <a:defRPr sz="6000"/>
            </a:lvl6pPr>
            <a:lvl7pPr lvl="6" algn="ctr">
              <a:spcBef>
                <a:spcPts val="0"/>
              </a:spcBef>
              <a:buSzPct val="100000"/>
              <a:defRPr sz="6000"/>
            </a:lvl7pPr>
            <a:lvl8pPr lvl="7" algn="ctr">
              <a:spcBef>
                <a:spcPts val="0"/>
              </a:spcBef>
              <a:buSzPct val="100000"/>
              <a:defRPr sz="6000"/>
            </a:lvl8pPr>
            <a:lvl9pPr lvl="8" algn="ctr"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1619700" y="2111125"/>
            <a:ext cx="5904599" cy="1546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3600"/>
            </a:lvl1pPr>
            <a:lvl2pPr lvl="1" algn="ctr" rtl="0">
              <a:spcBef>
                <a:spcPts val="0"/>
              </a:spcBef>
              <a:buSzPct val="100000"/>
              <a:defRPr sz="3600"/>
            </a:lvl2pPr>
            <a:lvl3pPr lvl="2" algn="ctr" rtl="0">
              <a:spcBef>
                <a:spcPts val="0"/>
              </a:spcBef>
              <a:buSzPct val="100000"/>
              <a:defRPr sz="3600"/>
            </a:lvl3pPr>
            <a:lvl4pPr lvl="3" algn="ctr" rtl="0">
              <a:spcBef>
                <a:spcPts val="0"/>
              </a:spcBef>
              <a:buSzPct val="100000"/>
              <a:defRPr sz="3600"/>
            </a:lvl4pPr>
            <a:lvl5pPr lvl="4" algn="ctr" rtl="0">
              <a:spcBef>
                <a:spcPts val="0"/>
              </a:spcBef>
              <a:buSzPct val="100000"/>
              <a:defRPr sz="3600"/>
            </a:lvl5pPr>
            <a:lvl6pPr lvl="5" algn="ctr" rtl="0">
              <a:spcBef>
                <a:spcPts val="0"/>
              </a:spcBef>
              <a:buSzPct val="100000"/>
              <a:defRPr sz="3600"/>
            </a:lvl6pPr>
            <a:lvl7pPr lvl="6" algn="ctr" rtl="0">
              <a:spcBef>
                <a:spcPts val="0"/>
              </a:spcBef>
              <a:buSzPct val="100000"/>
              <a:defRPr sz="3600"/>
            </a:lvl7pPr>
            <a:lvl8pPr lvl="7" algn="ctr" rtl="0">
              <a:spcBef>
                <a:spcPts val="0"/>
              </a:spcBef>
              <a:buSzPct val="100000"/>
              <a:defRPr sz="3600"/>
            </a:lvl8pPr>
            <a:lvl9pPr lvl="8" algn="ctr" rtl="0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1619700" y="3786746"/>
            <a:ext cx="5904599" cy="104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666666"/>
              </a:buClr>
              <a:buFont typeface="Playfair Display"/>
              <a:buNone/>
              <a:defRPr i="1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buClr>
                <a:srgbClr val="666666"/>
              </a:buClr>
              <a:buSzPct val="100000"/>
              <a:buFont typeface="Playfair Display"/>
              <a:buNone/>
              <a:defRPr sz="3000" i="1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buClr>
                <a:srgbClr val="666666"/>
              </a:buClr>
              <a:buSzPct val="100000"/>
              <a:buFont typeface="Playfair Display"/>
              <a:buNone/>
              <a:defRPr sz="3000" i="1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buClr>
                <a:srgbClr val="666666"/>
              </a:buClr>
              <a:buSzPct val="100000"/>
              <a:buFont typeface="Playfair Display"/>
              <a:buNone/>
              <a:defRPr sz="3000" i="1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buClr>
                <a:srgbClr val="666666"/>
              </a:buClr>
              <a:buSzPct val="100000"/>
              <a:buFont typeface="Playfair Display"/>
              <a:buNone/>
              <a:defRPr sz="3000" i="1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buClr>
                <a:srgbClr val="666666"/>
              </a:buClr>
              <a:buSzPct val="100000"/>
              <a:buFont typeface="Playfair Display"/>
              <a:buNone/>
              <a:defRPr sz="3000" i="1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buClr>
                <a:srgbClr val="666666"/>
              </a:buClr>
              <a:buSzPct val="100000"/>
              <a:buFont typeface="Playfair Display"/>
              <a:buNone/>
              <a:defRPr sz="3000" i="1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buClr>
                <a:srgbClr val="666666"/>
              </a:buClr>
              <a:buSzPct val="100000"/>
              <a:buFont typeface="Playfair Display"/>
              <a:buNone/>
              <a:defRPr sz="3000" i="1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buClr>
                <a:srgbClr val="666666"/>
              </a:buClr>
              <a:buSzPct val="100000"/>
              <a:buFont typeface="Playfair Display"/>
              <a:buNone/>
              <a:defRPr sz="3000" i="1">
                <a:solidFill>
                  <a:srgbClr val="666666"/>
                </a:solidFill>
                <a:highlight>
                  <a:srgbClr val="F3F3F3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457200" y="451075"/>
            <a:ext cx="8229600" cy="10169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>
                <a:highlight>
                  <a:srgbClr val="F3F3F3"/>
                </a:highlight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1251600" y="1697300"/>
            <a:ext cx="6640799" cy="40901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white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/>
        </p:nvSpPr>
        <p:spPr>
          <a:xfrm>
            <a:off x="389850" y="384150"/>
            <a:ext cx="8364300" cy="6089700"/>
          </a:xfrm>
          <a:prstGeom prst="rect">
            <a:avLst/>
          </a:prstGeom>
          <a:noFill/>
          <a:ln w="9525" cap="flat" cmpd="sng">
            <a:solidFill>
              <a:srgbClr val="D9D9D9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7" name="Shape 7"/>
          <p:cNvSpPr/>
          <p:nvPr/>
        </p:nvSpPr>
        <p:spPr>
          <a:xfrm>
            <a:off x="307650" y="302100"/>
            <a:ext cx="8528700" cy="6253799"/>
          </a:xfrm>
          <a:prstGeom prst="rect">
            <a:avLst/>
          </a:prstGeom>
          <a:noFill/>
          <a:ln w="28575" cap="flat" cmpd="sng">
            <a:solidFill>
              <a:srgbClr val="D9D9D9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Shape 8"/>
          <p:cNvSpPr txBox="1">
            <a:spLocks noGrp="1"/>
          </p:cNvSpPr>
          <p:nvPr>
            <p:ph type="title"/>
          </p:nvPr>
        </p:nvSpPr>
        <p:spPr>
          <a:xfrm>
            <a:off x="457200" y="451075"/>
            <a:ext cx="8229600" cy="1016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1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body" idx="1"/>
          </p:nvPr>
        </p:nvSpPr>
        <p:spPr>
          <a:xfrm>
            <a:off x="1251600" y="1697300"/>
            <a:ext cx="6640799" cy="409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chemeClr val="dk1"/>
              </a:buClr>
              <a:buSzPct val="100000"/>
              <a:buFont typeface="PT Serif"/>
              <a:buChar char="▣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lvl="1">
              <a:spcBef>
                <a:spcPts val="480"/>
              </a:spcBef>
              <a:buClr>
                <a:schemeClr val="dk1"/>
              </a:buClr>
              <a:buSzPct val="100000"/>
              <a:buFont typeface="PT Serif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lvl="2">
              <a:spcBef>
                <a:spcPts val="480"/>
              </a:spcBef>
              <a:buClr>
                <a:schemeClr val="dk1"/>
              </a:buClr>
              <a:buSzPct val="100000"/>
              <a:buFont typeface="PT Serif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lvl="3">
              <a:spcBef>
                <a:spcPts val="360"/>
              </a:spcBef>
              <a:buClr>
                <a:schemeClr val="dk1"/>
              </a:buClr>
              <a:buSzPct val="100000"/>
              <a:buFont typeface="PT Serif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lvl="4">
              <a:spcBef>
                <a:spcPts val="360"/>
              </a:spcBef>
              <a:buClr>
                <a:schemeClr val="dk1"/>
              </a:buClr>
              <a:buSzPct val="100000"/>
              <a:buFont typeface="PT Serif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lvl="5">
              <a:spcBef>
                <a:spcPts val="360"/>
              </a:spcBef>
              <a:buClr>
                <a:schemeClr val="dk1"/>
              </a:buClr>
              <a:buSzPct val="100000"/>
              <a:buFont typeface="PT Serif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lvl="6">
              <a:spcBef>
                <a:spcPts val="360"/>
              </a:spcBef>
              <a:buClr>
                <a:schemeClr val="dk1"/>
              </a:buClr>
              <a:buSzPct val="100000"/>
              <a:buFont typeface="PT Serif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lvl="7">
              <a:spcBef>
                <a:spcPts val="360"/>
              </a:spcBef>
              <a:buClr>
                <a:schemeClr val="dk1"/>
              </a:buClr>
              <a:buSzPct val="100000"/>
              <a:buFont typeface="PT Serif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lvl="8">
              <a:spcBef>
                <a:spcPts val="360"/>
              </a:spcBef>
              <a:buClr>
                <a:schemeClr val="dk1"/>
              </a:buClr>
              <a:buSzPct val="100000"/>
              <a:buFont typeface="PT Serif"/>
              <a:defRPr sz="20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ctrTitle"/>
          </p:nvPr>
        </p:nvSpPr>
        <p:spPr>
          <a:xfrm>
            <a:off x="1472964" y="1947538"/>
            <a:ext cx="6326329" cy="15465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인터넷 방송 채팅 분석을 통한 하이라이트 구간 생성</a:t>
            </a:r>
            <a:endParaRPr lang="en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C548EBE-4B44-4B86-9482-C9AF5A6606AE}"/>
              </a:ext>
            </a:extLst>
          </p:cNvPr>
          <p:cNvSpPr txBox="1">
            <a:spLocks/>
          </p:cNvSpPr>
          <p:nvPr/>
        </p:nvSpPr>
        <p:spPr>
          <a:xfrm>
            <a:off x="6878639" y="4756746"/>
            <a:ext cx="920654" cy="77447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13</a:t>
            </a:r>
            <a:r>
              <a:rPr lang="ko-KR" altLang="en-US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최승혁</a:t>
            </a:r>
            <a:endParaRPr lang="en-US" altLang="ko-KR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13</a:t>
            </a:r>
            <a:r>
              <a:rPr lang="ko-KR" altLang="en-US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박상준</a:t>
            </a:r>
            <a:endParaRPr lang="en-US" altLang="ko-KR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13</a:t>
            </a:r>
            <a:r>
              <a:rPr lang="ko-KR" altLang="en-US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한재현</a:t>
            </a:r>
          </a:p>
        </p:txBody>
      </p:sp>
      <p:sp>
        <p:nvSpPr>
          <p:cNvPr id="4" name="Shape 41"/>
          <p:cNvSpPr txBox="1">
            <a:spLocks/>
          </p:cNvSpPr>
          <p:nvPr/>
        </p:nvSpPr>
        <p:spPr>
          <a:xfrm>
            <a:off x="3185119" y="4097682"/>
            <a:ext cx="2902018" cy="3117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Playfair Display"/>
              <a:buNone/>
              <a:defRPr sz="3600" b="0" i="0" u="none" strike="noStrike" cap="non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6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6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6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6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6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6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6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sz="6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rPr lang="ko-KR" altLang="en-US" sz="25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요구명세서 발표</a:t>
            </a:r>
            <a:endParaRPr lang="en" sz="25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56"/>
          <p:cNvSpPr txBox="1">
            <a:spLocks/>
          </p:cNvSpPr>
          <p:nvPr/>
        </p:nvSpPr>
        <p:spPr>
          <a:xfrm>
            <a:off x="2955867" y="699489"/>
            <a:ext cx="2958884" cy="862415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Char char="▣"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algn="ctr">
              <a:spcBef>
                <a:spcPts val="0"/>
              </a:spcBef>
              <a:buFont typeface="PT Serif"/>
              <a:buNone/>
            </a:pPr>
            <a:r>
              <a:rPr lang="ko-KR" altLang="en-US" sz="3500" b="1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Playfair Display"/>
                <a:sym typeface="Playfair Display"/>
              </a:rPr>
              <a:t>목표</a:t>
            </a:r>
            <a:endParaRPr lang="en" sz="3500" b="1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Playfair Display"/>
              <a:sym typeface="Playfair Display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699247" y="2396570"/>
            <a:ext cx="184731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3073" name="_x24611024" descr="EMB000033d44cb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7309" y="4058212"/>
            <a:ext cx="3556000" cy="2128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내용 개체 틀 3">
            <a:extLst>
              <a:ext uri="{FF2B5EF4-FFF2-40B4-BE49-F238E27FC236}">
                <a16:creationId xmlns:a16="http://schemas.microsoft.com/office/drawing/2014/main" id="{85FEC047-49B6-4ABD-9583-58257AB68C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316" y="1586402"/>
            <a:ext cx="2123409" cy="207753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_x198439096" descr="EMB00003c305e0f">
            <a:extLst>
              <a:ext uri="{FF2B5EF4-FFF2-40B4-BE49-F238E27FC236}">
                <a16:creationId xmlns:a16="http://schemas.microsoft.com/office/drawing/2014/main" id="{FB6608D9-207F-4CD6-89B3-188F66C8A7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5" t="-400" r="62248"/>
          <a:stretch/>
        </p:blipFill>
        <p:spPr bwMode="auto">
          <a:xfrm>
            <a:off x="6060909" y="1691521"/>
            <a:ext cx="2652334" cy="1528442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404150" y="1254127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채팅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43489" y="3617308"/>
            <a:ext cx="11836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딥</a:t>
            </a:r>
            <a:r>
              <a:rPr lang="ko-KR" altLang="en-US" sz="2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러닝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641519" y="3270920"/>
            <a:ext cx="14911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하이라이트 영상</a:t>
            </a:r>
          </a:p>
        </p:txBody>
      </p:sp>
      <p:sp>
        <p:nvSpPr>
          <p:cNvPr id="5" name="굽은 화살표 4"/>
          <p:cNvSpPr>
            <a:spLocks noChangeAspect="1"/>
          </p:cNvSpPr>
          <p:nvPr/>
        </p:nvSpPr>
        <p:spPr>
          <a:xfrm rot="10800000" flipH="1">
            <a:off x="1018657" y="4176641"/>
            <a:ext cx="1314723" cy="1363899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7294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도현" panose="020B0600000101010101" pitchFamily="50" charset="-127"/>
            </a:endParaRPr>
          </a:p>
        </p:txBody>
      </p:sp>
      <p:sp>
        <p:nvSpPr>
          <p:cNvPr id="13" name="굽은 화살표 12"/>
          <p:cNvSpPr>
            <a:spLocks noChangeAspect="1"/>
          </p:cNvSpPr>
          <p:nvPr/>
        </p:nvSpPr>
        <p:spPr>
          <a:xfrm rot="5400000" flipH="1">
            <a:off x="6957445" y="3783320"/>
            <a:ext cx="1314723" cy="1363899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7294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배달의민족 도현" panose="020B0600000101010101" pitchFamily="50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56"/>
          <p:cNvSpPr txBox="1">
            <a:spLocks/>
          </p:cNvSpPr>
          <p:nvPr/>
        </p:nvSpPr>
        <p:spPr>
          <a:xfrm>
            <a:off x="1938993" y="705134"/>
            <a:ext cx="5045513" cy="675431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Char char="▣"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algn="ctr">
              <a:spcBef>
                <a:spcPts val="0"/>
              </a:spcBef>
              <a:buFont typeface="PT Serif"/>
              <a:buNone/>
            </a:pPr>
            <a:r>
              <a:rPr lang="ko-KR" altLang="en-US" sz="3500" b="1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Playfair Display"/>
                <a:sym typeface="Playfair Display"/>
              </a:rPr>
              <a:t>기능적 요구사항</a:t>
            </a:r>
            <a:endParaRPr lang="en" sz="3500" b="1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Playfair Display"/>
              <a:sym typeface="Playfair Display"/>
            </a:endParaRP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1712259" y="1742146"/>
            <a:ext cx="184731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1868BAE8-3A35-4C0B-B5BB-722F83C874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1171634"/>
              </p:ext>
            </p:extLst>
          </p:nvPr>
        </p:nvGraphicFramePr>
        <p:xfrm>
          <a:off x="1581833" y="1547274"/>
          <a:ext cx="5759831" cy="4448793"/>
        </p:xfrm>
        <a:graphic>
          <a:graphicData uri="http://schemas.openxmlformats.org/drawingml/2006/table">
            <a:tbl>
              <a:tblPr/>
              <a:tblGrid>
                <a:gridCol w="1240409">
                  <a:extLst>
                    <a:ext uri="{9D8B030D-6E8A-4147-A177-3AD203B41FA5}">
                      <a16:colId xmlns:a16="http://schemas.microsoft.com/office/drawing/2014/main" val="2004752983"/>
                    </a:ext>
                  </a:extLst>
                </a:gridCol>
                <a:gridCol w="2008124">
                  <a:extLst>
                    <a:ext uri="{9D8B030D-6E8A-4147-A177-3AD203B41FA5}">
                      <a16:colId xmlns:a16="http://schemas.microsoft.com/office/drawing/2014/main" val="3080834470"/>
                    </a:ext>
                  </a:extLst>
                </a:gridCol>
                <a:gridCol w="2511298">
                  <a:extLst>
                    <a:ext uri="{9D8B030D-6E8A-4147-A177-3AD203B41FA5}">
                      <a16:colId xmlns:a16="http://schemas.microsoft.com/office/drawing/2014/main" val="2897636079"/>
                    </a:ext>
                  </a:extLst>
                </a:gridCol>
              </a:tblGrid>
              <a:tr h="52037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기능 식별자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이름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설명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3881012"/>
                  </a:ext>
                </a:extLst>
              </a:tr>
              <a:tr h="63218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F-01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Twitch TV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방송 영상 다운로드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인터넷 방송 서버에 접속하여 인터넷 방송 영상을 동영상 파일로 저장한다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.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5245985"/>
                  </a:ext>
                </a:extLst>
              </a:tr>
              <a:tr h="63218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F-02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Twitch TV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방송 채팅 다운로드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인터넷 방송 서버에 접속하여 인터넷 방송 채팅을 텍스트 파일로 저장한다</a:t>
                      </a:r>
                      <a:r>
                        <a:rPr lang="en-US" altLang="ko-KR" sz="900" kern="0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.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287542"/>
                  </a:ext>
                </a:extLst>
              </a:tr>
              <a:tr h="63218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F-03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 err="1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Tensorflow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 </a:t>
                      </a: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딥러닝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 신경망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채팅 정보로부터 하이라이트 구간을 인지하고 하이라이트 구간을 출력 한다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.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204314"/>
                  </a:ext>
                </a:extLst>
              </a:tr>
              <a:tr h="63218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F-04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하이라이트 구간 생성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동영상 전체 길이 중 하이라이트 구간을 찾아내어 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{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시작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: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종료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}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의 형식으로 저장 한다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.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7886859"/>
                  </a:ext>
                </a:extLst>
              </a:tr>
              <a:tr h="632182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F-05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하이라이트 동영상 생성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동영상 전체 영상 중 하이라이트 구간을 찾아내어 동영상 파일로 저장 한다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.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9627425"/>
                  </a:ext>
                </a:extLst>
              </a:tr>
              <a:tr h="76750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F-06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채팅 로그 데이터 전처리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채팅 로그파일을 분석하여 </a:t>
                      </a:r>
                      <a:r>
                        <a:rPr lang="ko-KR" altLang="en-US" sz="900" kern="0" spc="0" dirty="0" err="1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딥러닝</a:t>
                      </a:r>
                      <a:r>
                        <a:rPr lang="ko-KR" altLang="en-US" sz="9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 신경망에서 이해할 수 있는 형태로 데이터를 변환 한다</a:t>
                      </a:r>
                      <a:r>
                        <a:rPr lang="en-US" altLang="ko-KR" sz="9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.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26221043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DDBE0462-A77B-439B-9C1E-0E3B39752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2275" y="21859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56"/>
          <p:cNvSpPr txBox="1">
            <a:spLocks/>
          </p:cNvSpPr>
          <p:nvPr/>
        </p:nvSpPr>
        <p:spPr>
          <a:xfrm>
            <a:off x="1938993" y="705134"/>
            <a:ext cx="5045513" cy="675431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Char char="▣"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algn="ctr">
              <a:spcBef>
                <a:spcPts val="0"/>
              </a:spcBef>
              <a:buFont typeface="PT Serif"/>
              <a:buNone/>
            </a:pPr>
            <a:r>
              <a:rPr lang="ko-KR" altLang="en-US" sz="3500" b="1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Playfair Display"/>
                <a:sym typeface="Playfair Display"/>
              </a:rPr>
              <a:t>기능적 요구사항</a:t>
            </a:r>
            <a:endParaRPr lang="en" sz="3500" b="1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Playfair Display"/>
              <a:sym typeface="Playfair Display"/>
            </a:endParaRP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1712259" y="1742146"/>
            <a:ext cx="184731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098" name="Rectangle 103">
            <a:extLst>
              <a:ext uri="{FF2B5EF4-FFF2-40B4-BE49-F238E27FC236}">
                <a16:creationId xmlns:a16="http://schemas.microsoft.com/office/drawing/2014/main" id="{22D9FE18-6DE2-44C3-A30C-FEF69218D1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3263" y="25177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126" name="_x206771016" descr="EMB000012a47a88">
            <a:extLst>
              <a:ext uri="{FF2B5EF4-FFF2-40B4-BE49-F238E27FC236}">
                <a16:creationId xmlns:a16="http://schemas.microsoft.com/office/drawing/2014/main" id="{EB6EDFE5-F599-4F2D-A25D-F7E687A87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619" y="1866054"/>
            <a:ext cx="7395309" cy="4130012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9582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56"/>
          <p:cNvSpPr txBox="1">
            <a:spLocks/>
          </p:cNvSpPr>
          <p:nvPr/>
        </p:nvSpPr>
        <p:spPr>
          <a:xfrm>
            <a:off x="1938993" y="705134"/>
            <a:ext cx="5045513" cy="675431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Char char="▣"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algn="ctr">
              <a:spcBef>
                <a:spcPts val="0"/>
              </a:spcBef>
              <a:buFont typeface="PT Serif"/>
              <a:buNone/>
            </a:pPr>
            <a:r>
              <a:rPr lang="ko-KR" altLang="en-US" sz="3500" b="1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Playfair Display"/>
                <a:sym typeface="Playfair Display"/>
              </a:rPr>
              <a:t>기능적 요구사항</a:t>
            </a:r>
            <a:endParaRPr lang="en" sz="3500" b="1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Playfair Display"/>
              <a:sym typeface="Playfair Display"/>
            </a:endParaRPr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1712259" y="1742146"/>
            <a:ext cx="184731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3307995"/>
              </p:ext>
            </p:extLst>
          </p:nvPr>
        </p:nvGraphicFramePr>
        <p:xfrm>
          <a:off x="1712259" y="1380565"/>
          <a:ext cx="6206838" cy="5004936"/>
        </p:xfrm>
        <a:graphic>
          <a:graphicData uri="http://schemas.openxmlformats.org/drawingml/2006/table">
            <a:tbl>
              <a:tblPr/>
              <a:tblGrid>
                <a:gridCol w="1380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75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75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908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2854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 err="1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유즈케이스</a:t>
                      </a: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 </a:t>
                      </a:r>
                      <a:r>
                        <a:rPr lang="ko-KR" altLang="en-US" sz="1000" b="1" kern="0" spc="0" dirty="0" err="1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식별자</a:t>
                      </a:r>
                      <a:r>
                        <a:rPr lang="en-US" altLang="ko-KR" sz="1000" b="1" kern="0" spc="0" dirty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/</a:t>
                      </a: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명</a:t>
                      </a:r>
                    </a:p>
                  </a:txBody>
                  <a:tcPr marL="66256" marR="66256" marT="33128" marB="3312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UC-03 / </a:t>
                      </a:r>
                      <a:r>
                        <a:rPr lang="en-US" altLang="ko-KR" sz="1000" kern="0" spc="0" dirty="0" err="1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Tensorflow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 </a:t>
                      </a: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딥러닝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 신경망</a:t>
                      </a:r>
                    </a:p>
                  </a:txBody>
                  <a:tcPr marL="66256" marR="66256" marT="33128" marB="3312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4492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개 요</a:t>
                      </a:r>
                    </a:p>
                  </a:txBody>
                  <a:tcPr marL="66256" marR="66256" marT="33128" marB="3312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채팅 정보로부터 하이라이트 구간을 인지하고 하이라이트 구간을 출력 한다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.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marL="66256" marR="66256" marT="33128" marB="3312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203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행 위 자</a:t>
                      </a:r>
                    </a:p>
                  </a:txBody>
                  <a:tcPr marL="66256" marR="66256" marT="33128" marB="3312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시스템</a:t>
                      </a:r>
                    </a:p>
                  </a:txBody>
                  <a:tcPr marL="66256" marR="66256" marT="33128" marB="3312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9203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사전 조건</a:t>
                      </a:r>
                    </a:p>
                  </a:txBody>
                  <a:tcPr marL="66256" marR="66256" marT="33128" marB="3312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해당사항 없음</a:t>
                      </a:r>
                    </a:p>
                  </a:txBody>
                  <a:tcPr marL="66256" marR="66256" marT="33128" marB="3312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9203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기본 흐름</a:t>
                      </a:r>
                    </a:p>
                  </a:txBody>
                  <a:tcPr marL="66256" marR="66256" marT="33128" marB="3312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9203">
                <a:tc grid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행 위 자</a:t>
                      </a:r>
                    </a:p>
                  </a:txBody>
                  <a:tcPr marL="66256" marR="66256" marT="33128" marB="3312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시 스 템</a:t>
                      </a:r>
                    </a:p>
                  </a:txBody>
                  <a:tcPr marL="32816" marR="32816" marT="9073" marB="907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3012">
                <a:tc gridSpan="3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marL="66256" marR="66256" marT="33128" marB="3312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1.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채팅 로그 파일을 읽어 신경망 알고리즘에 입력 시킨다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.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marL="32816" marR="32816" marT="9073" marB="907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9521">
                <a:tc gridSpan="3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marL="66256" marR="66256" marT="33128" marB="3312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2. </a:t>
                      </a:r>
                      <a:r>
                        <a:rPr lang="ko-KR" altLang="en-US" sz="1000" kern="0" spc="0" dirty="0" err="1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딥러닝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 신경망 알고리즘으로 인터넷 방송 하이라이트 구간을 계산 해낸다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.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marL="32816" marR="32816" marT="9073" marB="907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3012">
                <a:tc gridSpan="3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marL="66256" marR="66256" marT="33128" marB="3312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3. 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계산된 인터넷 방송 하이라이트 구간을 출력한다</a:t>
                      </a:r>
                      <a:r>
                        <a:rPr lang="en-US" altLang="ko-KR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.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배달의민족 도현" panose="020B0600000101010101" pitchFamily="50" charset="-127"/>
                        <a:ea typeface="배달의민족 도현" panose="020B0600000101010101" pitchFamily="50" charset="-127"/>
                      </a:endParaRPr>
                    </a:p>
                  </a:txBody>
                  <a:tcPr marL="32816" marR="32816" marT="9073" marB="907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9203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대안 흐름</a:t>
                      </a:r>
                    </a:p>
                  </a:txBody>
                  <a:tcPr marL="66256" marR="66256" marT="33128" marB="3312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89203">
                <a:tc grid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행 위 자</a:t>
                      </a:r>
                    </a:p>
                  </a:txBody>
                  <a:tcPr marL="66256" marR="66256" marT="33128" marB="3312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시 스 템</a:t>
                      </a:r>
                    </a:p>
                  </a:txBody>
                  <a:tcPr marL="32816" marR="32816" marT="9073" marB="907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9609">
                <a:tc gridSpan="4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해당 없음</a:t>
                      </a:r>
                    </a:p>
                  </a:txBody>
                  <a:tcPr marL="66256" marR="66256" marT="33128" marB="3312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89203"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예외 상황 시나리오</a:t>
                      </a:r>
                    </a:p>
                  </a:txBody>
                  <a:tcPr marL="66256" marR="66256" marT="33128" marB="3312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89203">
                <a:tc grid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행 위 자</a:t>
                      </a:r>
                    </a:p>
                  </a:txBody>
                  <a:tcPr marL="66256" marR="66256" marT="33128" marB="3312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시 스 템</a:t>
                      </a:r>
                    </a:p>
                  </a:txBody>
                  <a:tcPr marL="32816" marR="32816" marT="9073" marB="907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99609">
                <a:tc gridSpan="4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해당 없음</a:t>
                      </a:r>
                    </a:p>
                  </a:txBody>
                  <a:tcPr marL="66256" marR="66256" marT="33128" marB="3312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89203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FFFFFF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사후 조건</a:t>
                      </a:r>
                    </a:p>
                  </a:txBody>
                  <a:tcPr marL="32816" marR="32816" marT="9073" marB="907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C4C4C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배달의민족 도현" panose="020B0600000101010101" pitchFamily="50" charset="-127"/>
                          <a:ea typeface="배달의민족 도현" panose="020B0600000101010101" pitchFamily="50" charset="-127"/>
                        </a:rPr>
                        <a:t>해당사항 없음</a:t>
                      </a:r>
                    </a:p>
                  </a:txBody>
                  <a:tcPr marL="66256" marR="66256" marT="33128" marB="3312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1098" name="Rectangle 103">
            <a:extLst>
              <a:ext uri="{FF2B5EF4-FFF2-40B4-BE49-F238E27FC236}">
                <a16:creationId xmlns:a16="http://schemas.microsoft.com/office/drawing/2014/main" id="{22D9FE18-6DE2-44C3-A30C-FEF69218D1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3263" y="25177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93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56"/>
          <p:cNvSpPr txBox="1">
            <a:spLocks/>
          </p:cNvSpPr>
          <p:nvPr/>
        </p:nvSpPr>
        <p:spPr>
          <a:xfrm>
            <a:off x="1309465" y="628369"/>
            <a:ext cx="6525069" cy="862415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Char char="▣"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algn="ctr">
              <a:spcBef>
                <a:spcPts val="0"/>
              </a:spcBef>
              <a:buFont typeface="PT Serif"/>
              <a:buNone/>
            </a:pPr>
            <a:r>
              <a:rPr lang="ko-KR" altLang="en-US" sz="3500" b="1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Playfair Display"/>
                <a:sym typeface="Playfair Display"/>
              </a:rPr>
              <a:t>비기능적 요구사항</a:t>
            </a:r>
            <a:endParaRPr lang="en" sz="3500" b="1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Playfair Display"/>
              <a:sym typeface="Playfair Display"/>
            </a:endParaRPr>
          </a:p>
        </p:txBody>
      </p:sp>
      <p:graphicFrame>
        <p:nvGraphicFramePr>
          <p:cNvPr id="4" name="다이어그램 3"/>
          <p:cNvGraphicFramePr/>
          <p:nvPr>
            <p:extLst>
              <p:ext uri="{D42A27DB-BD31-4B8C-83A1-F6EECF244321}">
                <p14:modId xmlns:p14="http://schemas.microsoft.com/office/powerpoint/2010/main" val="532913698"/>
              </p:ext>
            </p:extLst>
          </p:nvPr>
        </p:nvGraphicFramePr>
        <p:xfrm>
          <a:off x="480646" y="1397000"/>
          <a:ext cx="8182708" cy="49334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96042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56"/>
          <p:cNvSpPr txBox="1">
            <a:spLocks/>
          </p:cNvSpPr>
          <p:nvPr/>
        </p:nvSpPr>
        <p:spPr>
          <a:xfrm>
            <a:off x="1309465" y="628369"/>
            <a:ext cx="6525069" cy="862415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Char char="▣"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algn="ctr">
              <a:spcBef>
                <a:spcPts val="0"/>
              </a:spcBef>
              <a:buFont typeface="PT Serif"/>
              <a:buNone/>
            </a:pPr>
            <a:r>
              <a:rPr lang="ko-KR" altLang="en-US" sz="3500" b="1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Playfair Display"/>
                <a:sym typeface="Playfair Display"/>
              </a:rPr>
              <a:t>사용자 인터페이스</a:t>
            </a:r>
            <a:endParaRPr lang="en" sz="3500" b="1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Playfair Display"/>
              <a:sym typeface="Playfair Display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4659686" y="3678172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3852862" y="149078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3852862" y="846293"/>
            <a:ext cx="8184840" cy="395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9" name="_x243802696" descr="EMB0000303070a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2862" y="1739732"/>
            <a:ext cx="4736124" cy="3947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31" name="_x160379832" descr="EMB0000303070a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038" y="2919177"/>
            <a:ext cx="2418824" cy="2768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1194172" y="5862967"/>
            <a:ext cx="12865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메인 화면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69721" y="5862967"/>
            <a:ext cx="27024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하이라이트 영상 생성</a:t>
            </a:r>
            <a:endParaRPr lang="ko-KR" altLang="en-US" sz="2000" b="1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7161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56"/>
          <p:cNvSpPr txBox="1">
            <a:spLocks/>
          </p:cNvSpPr>
          <p:nvPr/>
        </p:nvSpPr>
        <p:spPr>
          <a:xfrm>
            <a:off x="1199213" y="599627"/>
            <a:ext cx="6525069" cy="725082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Char char="▣"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PT Serif"/>
              <a:buNone/>
              <a:defRPr sz="20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algn="ctr">
              <a:spcBef>
                <a:spcPts val="0"/>
              </a:spcBef>
              <a:buFont typeface="PT Serif"/>
              <a:buNone/>
            </a:pPr>
            <a:r>
              <a:rPr lang="ko-KR" altLang="en-US" sz="3500" b="1" dirty="0">
                <a:latin typeface="배달의민족 도현" panose="020B0600000101010101" pitchFamily="50" charset="-127"/>
                <a:ea typeface="배달의민족 도현" panose="020B0600000101010101" pitchFamily="50" charset="-127"/>
                <a:cs typeface="Playfair Display"/>
                <a:sym typeface="Playfair Display"/>
              </a:rPr>
              <a:t>인수 조건</a:t>
            </a:r>
            <a:endParaRPr lang="en" sz="3500" b="1" dirty="0">
              <a:latin typeface="배달의민족 도현" panose="020B0600000101010101" pitchFamily="50" charset="-127"/>
              <a:ea typeface="배달의민족 도현" panose="020B0600000101010101" pitchFamily="50" charset="-127"/>
              <a:cs typeface="Playfair Display"/>
              <a:sym typeface="Playfair Display"/>
            </a:endParaRPr>
          </a:p>
        </p:txBody>
      </p:sp>
      <p:graphicFrame>
        <p:nvGraphicFramePr>
          <p:cNvPr id="2" name="다이어그램 1"/>
          <p:cNvGraphicFramePr/>
          <p:nvPr>
            <p:extLst>
              <p:ext uri="{D42A27DB-BD31-4B8C-83A1-F6EECF244321}">
                <p14:modId xmlns:p14="http://schemas.microsoft.com/office/powerpoint/2010/main" val="4191735904"/>
              </p:ext>
            </p:extLst>
          </p:nvPr>
        </p:nvGraphicFramePr>
        <p:xfrm>
          <a:off x="398585" y="1397000"/>
          <a:ext cx="8346829" cy="50741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52711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41">
            <a:extLst>
              <a:ext uri="{FF2B5EF4-FFF2-40B4-BE49-F238E27FC236}">
                <a16:creationId xmlns:a16="http://schemas.microsoft.com/office/drawing/2014/main" id="{7E45F4A5-427A-42B8-AA95-5F346846137D}"/>
              </a:ext>
            </a:extLst>
          </p:cNvPr>
          <p:cNvSpPr txBox="1">
            <a:spLocks/>
          </p:cNvSpPr>
          <p:nvPr/>
        </p:nvSpPr>
        <p:spPr>
          <a:xfrm>
            <a:off x="1244585" y="1366513"/>
            <a:ext cx="6326329" cy="154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ctr"/>
            <a:r>
              <a:rPr lang="ko-KR" altLang="en-US" sz="72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Playfair Display"/>
                <a:sym typeface="Playfair Display"/>
              </a:rPr>
              <a:t>질의응답</a:t>
            </a:r>
            <a:endParaRPr lang="en" altLang="ko-KR" sz="72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  <a:cs typeface="Playfair Display"/>
              <a:sym typeface="Playfair Display"/>
            </a:endParaRPr>
          </a:p>
          <a:p>
            <a:pPr algn="ctr"/>
            <a:endParaRPr lang="en" altLang="ko-KR" dirty="0">
              <a:solidFill>
                <a:schemeClr val="bg1"/>
              </a:solidFill>
              <a:latin typeface="+mj-ea"/>
              <a:ea typeface="+mj-ea"/>
              <a:cs typeface="Playfair Display"/>
              <a:sym typeface="Playfair Display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D9663B3-F56B-49F0-8EF7-20C3B249AE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5261" y="3194188"/>
            <a:ext cx="1704975" cy="15430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ort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342</Words>
  <Application>Microsoft Office PowerPoint</Application>
  <PresentationFormat>화면 슬라이드 쇼(4:3)</PresentationFormat>
  <Paragraphs>88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맑은 고딕</vt:lpstr>
      <vt:lpstr>Playfair Display</vt:lpstr>
      <vt:lpstr>배달의민족 도현</vt:lpstr>
      <vt:lpstr>Arial</vt:lpstr>
      <vt:lpstr>PT Serif</vt:lpstr>
      <vt:lpstr>Portia template</vt:lpstr>
      <vt:lpstr>인터넷 방송 채팅 분석을 통한 하이라이트 구간 생성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인터넷 방송 채팅 분석을 통한 하이라이트 구간 생성</dc:title>
  <dc:creator>박상준</dc:creator>
  <cp:lastModifiedBy>최승혁</cp:lastModifiedBy>
  <cp:revision>48</cp:revision>
  <dcterms:modified xsi:type="dcterms:W3CDTF">2017-09-04T15:40:07Z</dcterms:modified>
</cp:coreProperties>
</file>